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3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4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5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6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7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9" r:id="rId2"/>
    <p:sldId id="256" r:id="rId3"/>
    <p:sldId id="276" r:id="rId4"/>
    <p:sldId id="258" r:id="rId5"/>
    <p:sldId id="259" r:id="rId6"/>
    <p:sldId id="260" r:id="rId7"/>
    <p:sldId id="273" r:id="rId8"/>
    <p:sldId id="261" r:id="rId9"/>
    <p:sldId id="285" r:id="rId10"/>
    <p:sldId id="286" r:id="rId11"/>
    <p:sldId id="287" r:id="rId12"/>
    <p:sldId id="262" r:id="rId13"/>
    <p:sldId id="288" r:id="rId14"/>
    <p:sldId id="266" r:id="rId15"/>
    <p:sldId id="265" r:id="rId16"/>
    <p:sldId id="267" r:id="rId17"/>
    <p:sldId id="274" r:id="rId18"/>
    <p:sldId id="271" r:id="rId19"/>
    <p:sldId id="272" r:id="rId20"/>
    <p:sldId id="269" r:id="rId21"/>
    <p:sldId id="281" r:id="rId22"/>
    <p:sldId id="290" r:id="rId23"/>
    <p:sldId id="283" r:id="rId24"/>
    <p:sldId id="257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2B4C"/>
    <a:srgbClr val="001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1:44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201 174 18,'-19'-4'21,"12"-11"1,-7 9-8,14 6-6,-14-21 2,14 21 1,-3-12 0,3 12 1,0 0-1,17-4 0,0 8-2,-1 13-2,10 1-1,-2 3-2,6 2-1,1 8-1,2-2 0,-1 0-1,-2-2 0,-5-6-1,-6-2 1,-3-12-2,-16-7 0,12-6-1,-14-15 1,-3-5-1,-2-10 0,2-7 1,-1 1 0,1-5 0,1 5 1,2 6-1,-1 8 1,2 4 0,1 24 1,-12-7-1,-1 19 1,-4 19-1,-3 9 1,-2 7 0,-3 4 0,-2 11 0,2 0-1,3-8 0,5-8 1,2-13-1,4-17 0,11-16 1,0 0-2,0-43 1,8-3 0,6-3-1,1-3 1,2-1 0,0 5 0,-3 8 0,0 16 0,-3 6 1,-3 4 0,-8 14-1,0 0 1,8 24 0,-11-4-1,1 3 1,-1-1-1,0 12 0,1-1 0,2-6 1,5-1-1,4 2 1,3-14-1,6-6 0,1-1 1,5-6-1,-2-1 0,0 2 0,-4-7-1,-2-3 1,-5 8 0,-11 0 0,0 0 0,-16-10 1,-6 12-1,-9-4 1,-5-1 0,-7 5 0,-3-7 0,-5 9-1,5 2 1,7-7-1,5-2 1,7 10-1,6-9 0,7 1 0,14 1 1,0 0-1,0 0 0,28 1 1,-5-2-1,6-5 1,7 7-2,8 0 2,6-3-2,-1 2 2,-4 1-1,-5-2 0,-4 1 0,-11 0 0,-25 0 1,0 0-1,-22 11 0,-17-11 0,-5 3 0,-8 3 0,-7-1 1,2-4-2,5 3 2,7-7-2,9 7 1,9 1-1,6 0-2,10-5-5,3 15-15,7 6-12,10-4-1,0 8 1,5-12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38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259 616 18,'0'0'28,"12"0"-1,-19 12 2,0 0-12,-1 3-5,-3 3-6,2-3-3,-1 0-1,10-15-1,-9 11 0,9-11 0,8-22-1,-2 1 0,-1-6 0,-1-2 0,-3-2 1,-6 4 0,-6 2 0,-5 8 2,-8 10 0,-3 4 0,-5 13 0,2 4 1,-1 8-1,5 0 1,6 7-2,8-5-1,12-3-1,12-3-1,11-10-2,4-4-5,14-9-7,6-2-17,-5-2-1,5-6 2,-14 7-1</inkml:trace>
  <inkml:trace contextRef="#ctx0" brushRef="#br0" timeOffset="468">774 28 44,'-24'48'28,"-15"24"1,0 3-6,3 9-13,-1 0-4,6-8-4,5-11 0,9-14-2,8-20-1,8-20 0,1-11 0,16-30 0,-6 2 0,0-5 0,-2-3 0,-3 4 2,-1 4 1,0 7 1,-4 9 1,0 12 1,0 0-1,16-7 1,-3 14-2,10-5 1,3 3-2,3-3-4,11-6-1,-3 1-4,2-9-4,-4 6-6,-5-4-5,-5 1-5,-9 6 2,-2-2 0</inkml:trace>
  <inkml:trace contextRef="#ctx0" brushRef="#br0" timeOffset="781">903 404 35,'1'12'21,"-1"-12"2,21-1-1,-5-5-4,7-7-4,-1 5-2,8-10-4,-2 7-1,4 1-1,-5 7-2,-2 3-1,-7 12-1,-10 3 0,-10 6-1,-9 4 0,-12 2 0,-8-1-1,-4-4 1,-5-6-1,4-7-1,5-7 0,11-7-3,8-5-7,12-11-12,16-5-10,4 3-1,13-6 2</inkml:trace>
  <inkml:trace contextRef="#ctx0" brushRef="#br0" timeOffset="1078">1306 347 18,'3'13'28,"-3"-13"0,8 20 1,-5-6-11,2-2-6,-3 3-5,7-4-2,1 0-3,6-9 0,6-5-1,4-6 0,1-7 0,2-1-1,-1 0 1,1-2 0,-6 7 0,-3 7 0,-9 9 0,-11-4 0,20 26 0,-13-5-1,1 0 0,1-2-1,-1-3 1,7-12-2,5-8 2,3-5-1,1-10 0,4-6 1,0 1 0,-3-2 1,-1 5 0,-4 4 1,-5 11 0,-3 5-1,-12 1 1,17 25-1,-12-7 0,4 0 0,1 3-1,6-4 0,5-3 0,4-6 0,4-4 0,2-4 0,1-5-2,-3 5-1,-1-7-4,-10 5-8,-18 2-15,18 0-2,-18 0 1,0 0 1</inkml:trace>
  <inkml:trace contextRef="#ctx0" brushRef="#br0" timeOffset="1593">2281 291 11,'21'-18'22,"-21"18"-4,14-15-2,-14 15 2,8-13-4,-8 13-2,0 0 0,0 0-2,-19 29-3,7-7-3,1 2-6,0 0-10,-1-1-16,12-23-2,2 14 1,11-26-1</inkml:trace>
  <inkml:trace contextRef="#ctx0" brushRef="#br0" timeOffset="1984">2697-1 15,'13'-7'27,"-13"7"1,0 0 2,-22 17-12,2-2-5,5-3-5,-6 11-1,7-4-3,0 10 1,10-4-2,7 1-1,8-4 0,6-2-1,7-3-2,5-7-1,-3-1-6,2-7-14,0-8-9,-13 6-1,1-8 1</inkml:trace>
  <inkml:trace contextRef="#ctx0" brushRef="#br0" timeOffset="2421">914 188 19,'-22'4'21,"-4"-6"-2,-17 14-11,-7-2-9,-3 2-12,-11 11-6,12-10-1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41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41 615 35,'-24'13'29,"24"-13"1,-19 12-9,19-12-5,0 0-5,0 0-5,19-16-2,7 4-3,6-6 1,4 1-2,3 0 1,2 4-1,-4 6 1,-10 9-1,-7 8 1,-14 11 0,-8 5 0,-11 5 1,-6-1-1,-11-3 0,-2-2-1,0-8-2,-2-7-6,7-15-15,13-12-8,1-6-2,15-14 2</inkml:trace>
  <inkml:trace contextRef="#ctx0" brushRef="#br0" timeOffset="297">260 218 36,'0'0'31,"9"-11"1,-17 28-1,-8 12-14,-5 10-6,-10 17-6,-3 7-4,-1 5-2,1-1-4,10-8-7,12-8-15,4-10-4,21-20-1,3-5 1</inkml:trace>
  <inkml:trace contextRef="#ctx0" brushRef="#br0" timeOffset="500">378 615 12,'26'-13'26,"-5"2"1,17-10 1,-1 1-11,3-1-5,3-2-2,-5 7-3,-2 2-1,-8 12-2,-7 6 0,-14 13-1,-7 4-1,-12 7 0,-8 2 0,-6-1-1,-1-2 0,-2-10-1,6-5 1,3-10-2,6-6 0,13-9-5,4-5-8,4 0-13,11-6-4,-4 10-1,7-4 1</inkml:trace>
  <inkml:trace contextRef="#ctx0" brushRef="#br0" timeOffset="766">781 542 24,'24'-5'28,"-12"9"1,4-5-5,-5 6-7,-11-5-5,14 12-4,-14-12-4,11 17-2,1-12-2,8-3 0,4-6-1,5-5 1,5-4 0,3-3 0,-1-2 2,1 1 0,-9 5 1,-3 3 0,-8 9-1,-3 2 1,-14-2 0,16 18-1,-16-18-1,18 16-1,-5-14 0,3-3 0,7-9-1,3-2 0,2-6 1,1-1 0,-2 1 0,-2 5 0,-3 3 1,-2 6-1,-6 10 0,-2 4 1,-2 5-1,-1 4 2,1-1-4,0-2 0,2-3-1,-1-2-3,5-11-5,-1 0-11,-3-3-9,8-9-1,-9 4 1</inkml:trace>
  <inkml:trace contextRef="#ctx0" brushRef="#br0" timeOffset="1234">1767 368 30,'35'-24'28,"-8"10"0,5-9-8,-1 7-5,-3 4-5,-3 3-3,-10 15-3,-6 5-2,-13 12 0,-9 3-1,-9 5 0,-6 0 0,-4-2-1,-4-3-1,4-12 0,1-9-2,10-14-2,3-7-5,11-15-9,11-7-9,-4-4 0,12-11-1</inkml:trace>
  <inkml:trace contextRef="#ctx0" brushRef="#br0" timeOffset="1453">1845 2 25,'10'-14'28,"-10"14"0,0 0-4,-9 26-5,-3 0-6,-3 9-6,-1 4-7,-2 6-9,-3-2-16,15-7-6,-2-1 2,11-14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43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91 32,'0'0'30,"0"0"1,0 0-1,21 0-14,-9-5-6,9-8-5,0 0-3,5-5-1,4 2-1,-1 2 0,-3 4 0,-3 7 1,-7 10-1,-6 10 0,-12 6 0,-7 8 0,-10 1 0,-6 0-1,-4-4 1,-5-5 0,3-11-1,2-12-3,11-9-6,10-8-16,3-5-4,15-12-1,-3 7 1</inkml:trace>
  <inkml:trace contextRef="#ctx0" brushRef="#br0" timeOffset="313">350 8 17,'3'13'21,"9"-13"1,-12 0-8,11 17-2,-11-17-2,15 19-2,-15-19 1,19 15-1,0-10 0,-2 1 0,8-5-2,-3 3-1,9-3-1,-4 3-1,7 1 0,-6 3-1,-2 1 1,-2 6-2,-3 1-1,-1 0-2,-7 0-4,4-6-12,2-6-13,-8 2-2,8-10 2,-8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44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123 146 9,'0'0'25,"19"-9"0,-19 9-2,2 16-8,-4-3-6,-4 5-2,0 0-3,-1 1-2,1-2 0,3-5 0,3-12 0,0 0 0,14-19 0,-2-5-1,0-7 0,-1-5 0,-1-1 0,-3 1 1,-4 4 0,-9 11 1,-5 8 0,-11 13 0,-1 6-1,-4 12 1,2 3-1,0 5-1,4 1 0,5-2-1,9-3-2,8-9-5,4-2-10,-5-11-13,25 7-1,-14-3 0,6-5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48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263 1399 21,'-1'-13'26,"1"13"0,-1-11-4,1 11-8,9-22-3,2 5-3,2-1-2,7-3-2,0 0-1,3 2 0,2 1-1,1 5 0,-4 5-1,-1 7 1,-4 6 0,-5 6 0,-7 6 0,-4 4-1,-10 7 1,-4 0 0,-7 1-1,-5-4 0,-1-3 0,0-6-1,3-8 1,4-7-1,6-8 0,8-9 0,5-5 0,3-4 0,2 2 1,4 0-1,-4 6 1,-4 6 1,-1 11-1,-12 9-1,-4 14 1,-8 11 0,-5 10-1,-6 9 0,-2 9 1,0 4-2,0 2 1,1-5 0,7-11-1,6-9-1,10-14-3,9-11-7,4-18-18,23-22-1,1-5-1,14-15 0</inkml:trace>
  <inkml:trace contextRef="#ctx0" brushRef="#br0" timeOffset="500">622 1294 12,'0'0'24,"22"-5"1,-22 5 1,0 0-12,13 2-4,-13-2-2,13-11-2,-13 11-1,26-20 0,-8 9-1,6-4 1,-1 7 0,3-1-1,-5 8 0,-3 3-1,-8 11 0,-5 1-1,-9 7 0,-5 2 1,-9-1-2,-2-1 0,-3-5-1,1-7 0,2-7-1,4-5-2,10-10-2,2 1-7,8-7-20,10-4 1,1 7-2,11-5 3</inkml:trace>
  <inkml:trace contextRef="#ctx0" brushRef="#br0" timeOffset="985">1070 1193 16,'17'-8'25,"-17"8"0,24-13-4,-6 4-6,3-4-4,5-3-2,-1 5-2,6-1-1,-5 5-2,0 4 0,-6 9-2,-5 4 1,-9 10-1,-7 3-1,-9 7 0,-8-1 0,-4 2 0,-4-3-1,-1-6 0,0-7 0,3-8 0,3-7 0,6-9 0,8-3 0,2-4 0,2 0 1,3 1 0,0 4 1,0 11 0,0 0 1,-22 15-1,5 10 0,-7 12 1,-2 6-1,-6 8-1,0 4-1,1 1 1,4-3-2,3-8-1,8-9-4,11-18-3,5-18-14,14 6-9,13-27-1,-5-2 1</inkml:trace>
  <inkml:trace contextRef="#ctx0" brushRef="#br0" timeOffset="1531">1561 1113 33,'-5'12'29,"3"3"3,-7 11-8,-3 3-6,7-3-6,-2 3-3,12-9-2,3-4-1,12-13-3,4-9-1,7-14 0,6-7-2,1-8-2,0-6-5,-8 6-3,-1-4-13,0 2-9,-12 12-2,3 0 1</inkml:trace>
  <inkml:trace contextRef="#ctx0" brushRef="#br0" timeOffset="1813">2246 547 36,'5'-12'29,"-5"12"1,-11 14-8,-9 17-6,-3 15-4,-7 18-5,-3 10-3,-3 10-3,1 3-2,7-8-4,3-8-8,5-13-17,17-24-1,0-10 1,15-27 0</inkml:trace>
  <inkml:trace contextRef="#ctx0" brushRef="#br0" timeOffset="2094">2489 970 24,'-8'28'27,"7"-14"1,-6 5 0,4-6-13,3-13-6,0 0-1,0 0-3,11-29-1,-3 3-1,-7 0 0,0-2 0,-7 3 0,-5 3-1,-8 11 0,-4 7 0,-6 12-1,0 5 0,-1 8 1,3 4-2,3 3 0,10 1 0,9-3-2,8-3 0,12-7-3,6-2-9,8-5-18,13-14 0,-2 2 1,9-13 0</inkml:trace>
  <inkml:trace contextRef="#ctx0" brushRef="#br0" timeOffset="2469">2909 523 23,'0'0'27,"-13"-2"1,0 21-3,-3 11-8,0 8-4,-5 13-6,3 8-2,-1 7-3,4 0-2,5-5-2,3-7-2,8-19-3,3-9-4,-4-26-5,21-3-4,-10-16-2,1-9 0,-4-1 1</inkml:trace>
  <inkml:trace contextRef="#ctx0" brushRef="#br0" timeOffset="2656">2823 862 25,'12'9'17,"-12"-9"1,30 6-1,-9-4-3,7-8-6,2-3-11,-4 3-19,9-11-1,-13 8-1,6-8 0</inkml:trace>
  <inkml:trace contextRef="#ctx0" brushRef="#br0" timeOffset="2844">3123 764 35,'14'-1'31,"-14"1"1,0 0-1,5 17-15,-11 1-6,0-1-6,1 1-5,-4 5-6,3-10-11,6-13-12,-3 13-3,11-24 3,-3-3-1</inkml:trace>
  <inkml:trace contextRef="#ctx0" brushRef="#br0" timeOffset="3250">3299 762 26,'0'0'18,"-14"0"0,14 0-1,0 0 0,0 0-3,-11 12-1,11-12-3,0 0-2,18 9-2,-18-9-2,21 2-1,-21-2-1,23-5-1,-9-2 0,-1-3-1,-2 0 0,1-2 1,-5 1-2,-7 11 2,11-19-1,-11 19 0,0 0 0,-21-6 0,4 11 1,-7 3-1,0 5 0,-6 3 0,-1 5 1,3 4-1,3 1 0,10 3 0,8 1 1,9-2-1,12-2 0,9-5-1,13-7-1,2-4-3,11-14-9,2-4-16,-6-4-1,2-9 0,-14 3 1</inkml:trace>
  <inkml:trace contextRef="#ctx0" brushRef="#br0" timeOffset="3672">3576 833 6,'0'0'25,"22"-17"1,-22 17 2,28-26-11,-9 8-5,2 0-3,3 0-3,-1 4-3,1 6 0,-6 5-2,-1 7 0,-9 8 1,-7 5-1,-8 7 1,-7 2 0,-8 2 0,-4-3 0,-2-5-1,-2-5-1,5-12-3,5-6-9,4-11-16,18-13-3,0 0 2,15-15 0</inkml:trace>
  <inkml:trace contextRef="#ctx0" brushRef="#br0" timeOffset="3938">3927 392 20,'13'7'28,"-21"17"0,1 3 2,-8 23-13,-7 6-9,-2 3-6,2-1-10,10-5-19,-6-4-2,16-16 1,-1-8 0</inkml:trace>
  <inkml:trace contextRef="#ctx0" brushRef="#br0" timeOffset="4156">4099 810 30,'7'11'26,"6"-10"-2,-13-1-3,-1 14-36,1-14-6,0 0-4,0 0-1</inkml:trace>
  <inkml:trace contextRef="#ctx0" brushRef="#br0" timeOffset="7141">4595 524 22,'25'-23'24,"-25"23"-5,14-18-2,-14 18-2,-2-12-3,2 12-2,-25 1-1,6 7 0,-6 7-2,3 3 1,-7 11-2,7-1 0,1 7 0,14-4-2,7 0 0,15-8-2,8-6 0,9-8-2,9-9-2,1-2-5,9-13-11,-4-4-15,-9 7 0,-4-6-1,-12 9 1</inkml:trace>
  <inkml:trace contextRef="#ctx0" brushRef="#br0" timeOffset="7578">4976 490 41,'0'0'31,"0"0"2,4 12-2,-11 2-16,7-14-6,-11 23-6,-1-13-7,12-10-13,-11 7-14,11-7-2,-1-13 2,5-3-1</inkml:trace>
  <inkml:trace contextRef="#ctx0" brushRef="#br0" timeOffset="7735">5031 295 11,'17'2'19,"-12"14"-11,2-1-8,8 2-10,-13 5-9</inkml:trace>
  <inkml:trace contextRef="#ctx0" brushRef="#br0" timeOffset="7906">5434 0 51,'-6'21'30,"-13"21"1,0 4-4,-3 11-17,-3 8-5,2-3-3,2-5-3,3-8 0,2-13-2,4-14-1,12-22-1,0 0-1,-8-18 0,7-3 0,3-5 2,-1 5 1,0 1 3,2 5 3,-3 15 1,4-12 2,-4 12 0,0 0 0,19 21 0,0-14-2,3 1-2,7-5-1,4-4-2,4-4-1,4-5 0,-4-1-1,-1-2 1,-6 0-1,-2 5 1,-7 4 0,-2 5 1,-4 5 0,-1 4 1,3 1 0,1 0 1,7-1 0,3-5 1,9-3 0,3-5 1,6-7 0,-3 0 1,5-6 0,-4 0 0,0-1 1,-12 6 0,-1-2 0,-10 11-1,-7 2 0,-10 16-1,-7 6 0,-11 17 0,-2 5 0,-7 18-2,-3 10 1,-3 12-3,0 11 0,5-2-4,2-3-5,8-16-21,13-16-4,9-19-1,9-27 1</inkml:trace>
  <inkml:trace contextRef="#ctx0" brushRef="#br0" timeOffset="8516">6400 470 61,'11'-5'32,"2"-3"-5,-13 8-12,-14 17-39,14-17-5,-30 2-2,11-9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59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92 2,'0'0'21,"0"0"0,0 0-5,-11 7-4,11-7-3,0 0-1,0 0-2,0 0-1,0 0 1,0 0 0,0 0 0,-8-12-1,8 12 0,0 0-1,0 0-1,13-3-1,-13 3-1,11-6-2,-11 6 0,11-12 1,-11 12-1,9-11 1,-9 11 0,0 0 0,0 0 1,0 0 0,0 0 1,0 0-1,0 0 0,-11 4 0,11-4 0,0 0 1,0 0 0,0 0 0,0 0 0,0 0 0,0 0 1,0 0 0,0 0 0,0 0-1,13 10 0,-13-10 0,13 0 0,-13 0 0,12 0-1,-12 0 0,12 5-1,-12-5 2,10 16-2,-10-3 1,-2 7 0,-6 4-1,0 5 0,-5 1 1,0 1-1,0-4 0,1-3-1,7-8 1,5-16 0,12 4 1,7-16-2,7-2 1,4-1-2,5 0-1,3 5-6,1-1-10,1 3-14,-9 13 0,-2-2 0,-9 8 1</inkml:trace>
  <inkml:trace contextRef="#ctx0" brushRef="#br0" timeOffset="640">406 0 61,'0'0'36,"10"17"-1,-8 13-1,-2 14-20,-8 9-13,-6 7-16,-2-1-19,3-11 0,-5-3-2,7-13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7:00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270 1153 3,'22'-13'23,"-22"13"3,16-11-4,-16 11-3,11-8-2,-11 8-3,0 0-2,0 0-2,-17 32-2,5-3-2,-6 13-2,1 8-5,0 7-5,-3 10-9,5-6-15,13-13-2,0-6 0,15-20 1</inkml:trace>
  <inkml:trace contextRef="#ctx0" brushRef="#br0" timeOffset="234">337 1465 51,'-29'17'31,"1"-4"2,-8 5-12,-7 3-9,-1-6-4,1 0-4,2-4-8,5-7-17,15-10-10,5-1-1,16-14 1</inkml:trace>
  <inkml:trace contextRef="#ctx0" brushRef="#br0" timeOffset="422">639 812 40,'24'-36'28,"-24"36"1,-21-5-4,-17 32-17,-14 19-6,-6 7-11,-13 13-18,8-8-2,-1 7 0,19-15 1</inkml:trace>
  <inkml:trace contextRef="#ctx0" brushRef="#br0" timeOffset="922">813 1246 26,'21'-21'28,"-21"21"1,6-22 1,-6 22-15,-12-5-5,12 5-3,-21 12-1,12-1-2,-2 8-1,4 1-1,-1 6 0,1 1-1,-2 4-1,0-2 1,-2-1 0,0-1-1,0-6 0,1-4-1,10-17 0,-16 15-3,16-15-10,10-20-17,-4 8-1,10-10 1,-5 6 0</inkml:trace>
  <inkml:trace contextRef="#ctx0" brushRef="#br0" timeOffset="1359">1514 1133 35,'-12'30'29,"-10"11"1,8-8-1,2 2-17,-1-5-8,10-8-6,3-22-12,23-4-15,-6-12-1,14-20 2,-3 0-2</inkml:trace>
  <inkml:trace contextRef="#ctx0" brushRef="#br0" timeOffset="1531">1728 837 18,'21'-9'22,"-14"21"-7,6-2-14,9-1-15,-7 12-6,12-17-2</inkml:trace>
  <inkml:trace contextRef="#ctx0" brushRef="#br0" timeOffset="1687">2094 573 19,'0'0'28,"-17"25"0,5 6 1,-10 19-11,-4 12-7,-2 5-5,1 5-3,2-4-2,4-7-2,4-11-1,5-15 0,4-18-1,8-17 0,-5-16 0,5-10 1,0-2 0,-1-6 0,1 2 2,0 5 2,0 3 2,0 12 0,6 1 1,-6 11-1,19 0 0,-2 6 0,5 3-4,7-3-7,3 1-15,-6 2-8,7-10 0,-12 4 0</inkml:trace>
  <inkml:trace contextRef="#ctx0" brushRef="#br0" timeOffset="2109">1550 767 50,'-16'-6'31,"0"7"1,16-1-1,-12-2-22,12 2-18,0 0-20,0 0-1,21-6-2,-21 6 1</inkml:trace>
  <inkml:trace contextRef="#ctx0" brushRef="#br0" timeOffset="3297">2659 1153 30,'-13'9'26,"13"-9"3,15-6-6,0-7-10,8-6-5,6-6-3,1-7-2,2-7-2,1 0 0,-3-5 0,-4 5-2,-8 4 2,-3 9-1,-12 13 2,-3 13 0,-20 23 0,0 13 1,-8 21 1,-5 13 0,-5 18-1,-4 11 0,-1 9-1,3-2 0,9-7-2,4-11-2,16-22-7,12-22-18,7-27-4,18-34-1,2-21 1</inkml:trace>
  <inkml:trace contextRef="#ctx0" brushRef="#br0" timeOffset="3640">3126 370 22,'14'1'13,"-9"28"-12,-7 18-2,6 10-16</inkml:trace>
  <inkml:trace contextRef="#ctx0" brushRef="#br0" timeOffset="3781">3036 984 8,'25'2'25,"-6"6"-1,17-16 2,-5 0-11,0-4-5,-1-5-4,-5 1-1,-6-1-1,-5 3-2,-4 2 0,-10 12 0,0 0-1,0 0-1,0 0 1,-9 18 0,4-2 0,1 3 0,0 0 0,4-1 0,2-4 0,7-3 1,2-6-1,4-6 0,4-7-1,1-4 1,4-3-1,-2-1 0,-1 0 1,-4 1-1,2 1 0,-4 6 1,1 0-1,-3 6 0,2-1 0,-1 2 0,0-1 0,0 0 0,-1 0 1,-13 2 0,18 0 1,-18 0-1,11 6 0,-11-6 0,0 12 0,-5 0 0,-1 0-1,-1-1 0,-3 0 0,10-11-2,-16 17-1,16-17-7,0 0-17,-14 9-3,14-9 0,4-15 1</inkml:trace>
  <inkml:trace contextRef="#ctx0" brushRef="#br0" timeOffset="4343">3698 829 14,'0'0'19,"22"5"0,-22-5-9,18-9-5,-5-3-2,3-6-1,1-7 1,4-5 0,0-6 1,2 0 1,-1-6 0,-1 1 2,-3-2-2,-2 7 1,-1 0 0,-5 10-1,-2 4 0,-8 10-2,0 12 0,-19 11-1,3 11 0,-6 10 0,-4 9-1,-3 9-1,2 8 1,1 2 0,6-4 0,5-6 1,9-5-1,8-10 1,7-10-1,8-10 1,4-17-1,3-5 0,2-5-1,3-5 1,-5-2-1,1-1 0,-4 0 0,-1 2 0,-1 1 0,-5 3 0,1-2-1,-1 3 1,1 0 0,-2-1 0,0 2 0,-1-2 0,-2 3 0,-10 11 0,16-17 0,-16 17 0,0 0 0,0 0 0,0 0 0,-17 21 0,4-2 0,0 5 0,-1 4 0,2 1 0,2-3 0,6-3 1,5-4-1,8-7-1,6-6 2,3-4-1,6-9 0,1-4 0,3-1 0,-2-3 0,-1 1 0,-7 2 0,0 0 0,-6 3 0,-12 9 0,15-10 0,-15 10 0,0 0 0,0 0 0,0 0 0,0 0 0,0 0 0,0 0 0,12-4 0,-12 4 0,15-11-1,-4 1 1,2-1 1,0-4-2,2 1 1,0-3 0,1 1 0,-1 0-1,-2 1 1,2-3 0,0-1-1,2-3 1,2-6 0,1-6-1,-2-4 1,1-4 0,-2-4 0,-2 0 0,-5 4 0,-3 5 0,-7 12 0,-5 11 0,-7 12 0,-5 16 0,-5 17 1,-8 15-1,-6 13 0,-4 14 0,-3 14 0,-3 8 0,1 5 0,0 3 0,5-7 0,9-9-1,12-17 1,9-20 0,14-23 0,9-23 0,11-24 1,5-17-1,5-13 0,2-7 0,-1-2 1,1 3-2,-5 8 2,-2 11-2,-3 10 1,1 9 0,-2 9 1,-1 4-2,1 3 1,1-1 0,1-5 0,2-7 0,2-6 0,-2-6 0,0-3 0,-6-2 0,0 3 0,-10 1 0,-5 11 0,-8 17 0,0 0 0,-24 6 1,7 15-1,-2 8 0,1 3 0,2 3 0,7-5 0,6-2 0,11-9 0,7-9 1,8-8-1,6-9 0,2-7 0,2-6 0,-1-2 0,-1-1 0,-5 2 0,-4 4 0,-4 2 0,-6 4 1,-12 11-1,14-12-1,-14 12 1,0 0 0,0 0 0,-15 2 0,15-2 0,-19 6 0,8-2 0,-1 0 0,-1 2 0,1 1 0,0 2 0,0 3 0,3 2 0,-3 1 0,8 0 0,0-1-1,5-1 1,6-2 0,5-5 0,5-2 0,3-7 0,6-3-1,1-2 1,4-4 0,0-1 0,-3-2 0,-1 0 0,-2 1 0,-5 1 0,-4 3 0,-5 3 0,-11 7 0,0 0 0,0 0 0,0 0-1,0 0 1,-10 12-1,3-1 1,-1 0 0,3 3-1,5-14 1,-2 20-1,2-20 0,0 0 1,20 3-1,-20-3 1,20-12-1,-20 12 1,21-16-1,-21 16 1,17-11 0,-17 11-1,12 0 1,-12 0 0,0 0 0,18 15-1,-18-15 0,21 5 0,-7-10 1,5-5-1,2-6 1,5-7-1,0-5 1,2-7 0,0-2 0,-4-2 0,1-4 0,-3 0 1,-2 0-1,-4-2 0,-2 6 0,-4 4 1,-5 5-1,-5 8 0,-5 11 1,-6 14-1,-5 13 0,-3 12 0,-2 12 1,-1 9-1,-1 8 0,6 1 0,4-2 0,6-7 0,6-8 0,7-10 0,7-12 0,5-14 0,5-13 0,0-8 0,1-10 0,-1-4 0,-3 1 0,-5-1 1,-3 5-1,-5 4 0,-3 6 0,-4 15 0,0 0 0,0 0 0,0 0 0,-2 12-1,2-12 1,11 16 0,0-13 0,7-4-1,5-4 1,5-8 0,2-2 0,5-6 0,-3-5 0,2-5 1,0-5-1,-6-4 0,-1-4 0,-3 0 0,-4 0 0,-5 4 1,-4 7-1,-5 11 1,-6 22-1,0 0 0,-15 22 0,3 11 1,-2 13-1,0 6 0,3 3 0,1 0 0,5-4 0,3-9 0,4-6 0,5-10 0,1-8 0,5-8 0,2-9 0,1-5 0,2-8 0,1 0-1,0-2 1,3 0-1,-4-1 1,1 1 0,-3 7 0,0 2 0,-16 5 1,18 1 0,-18-1 0,9 22 0,-9-2 0,0 2 0,0 2 0,0-1 0,0 0-1,1-4-1,3-4-2,-4-15-5,12 8-12,-1-18-9,-11 10-1,14-32 1</inkml:trace>
  <inkml:trace contextRef="#ctx0" brushRef="#br0" timeOffset="6937">5632 18 51,'-8'-11'25,"10"-4"-8,-2 15-17,-14 10-26,14-10-1,-27 14-1</inkml:trace>
  <inkml:trace contextRef="#ctx0" brushRef="#br0" timeOffset="7140">4781 337 51,'-7'-14'32,"-9"14"1,-3 3-2,-8 5-23,-11 8-14,2 3-22,-16 6-2,5-7-2,-5 1 0</inkml:trace>
  <inkml:trace contextRef="#ctx0" brushRef="#br0" timeOffset="7297">4100 412 35,'-14'5'26,"14"-5"-7,16 3-20,-16-3-13,25 0-9,-25 0-4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7:08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0 643 21,'0'0'29,"14"-11"-1,20-24 2,5-8-12,5-9-8,6-14-3,4-5-1,0-3-3,-6 0 0,-4 3-1,-12 15-1,-8 11 1,-9 15-2,-10 15 1,-5 15 0,-18 19 0,-3 16-1,0 15 1,0 7 1,5 6 0,4 1 2,14-5-1,5-9 0,10-9 0,9-10 0,9-13 0,2-11-2,0-6-1,7-2-3,-5 1-3,4-4-10,-1 8-18,-8 5 1,-1-4-2,-7 5 1</inkml:trace>
  <inkml:trace contextRef="#ctx0" brushRef="#br0" timeOffset="344">639 313 58,'-28'-25'29,"-7"17"-4,10-5-25,14 3-21,0 14-6,11-4-1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7:22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 62,'0'0'28,"17"-1"-11,-17 1-16,0 0-27,0 0-3,0 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58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45 3,'0'0'15,"0"0"-7,0 0-4,0 0 1,-11-4 1,11 4 1,0 0 2,0 0-1,-14-5 1,14 5-1,-12 18-2,3 3-14,11-1-11,-16 19-3,16-10-1</inkml:trace>
  <inkml:trace contextRef="#ctx0" brushRef="#br0" timeOffset="234">160 0 23,'-4'33'22,"-17"24"-5,-2 3-16,5 3-18,-17 10-6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5:13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118 76 12,'-19'0'7,"19"0"0,0 0 2,-11-1-2,11 1-2,-11 6 0,11-6-1,0 0 0,-11 8-1,11-8 0,-5 11 0,5-11 1,0 0 0,0 0 0,0 0 1,0 0-2,12-4 0,-12 4 0,11-9-1,-11 9-1,19 2 0,-19-2-1,18 1 1,-18-1-1,23-5 1,-12 5-1,1 1 1,1-1-1,-1-2 1,4-2-1,0 4 1,-1 3-1,0-2 1,2-2 0,2 1 0,-2 0 0,1 2 0,-3-2 1,3 1-2,-2-4 2,1-1-1,-3 3 0,-1 1 0,1 0 0,-2 0 0,2-3-1,-1 1 1,2 4 0,0-1-1,2 1 0,0-6 0,1 1 1,-2 0-1,1 4 1,0 1-1,-1-2 0,-3-1 1,1 1-1,-1 4 1,1-3-1,0 4 0,-1-2 0,5-5 1,-2 1-1,2 2 1,2 1-1,-1-2 1,2 0-1,1-3 1,-1 1 0,0 3 0,0 0-1,-1-1 0,-2-1 0,1-3 1,-3 5-1,1 2 0,2-2 1,-3-2-1,1 1-1,3-3 1,-3 6 0,2 1 0,-1-3 0,1-2 0,-4 1-1,2-3 2,-3 6-1,-1 0 0,2-5 0,-1 5 0,-1-4 1,0-4-1,0 8 0,2-3 0,3 0 0,-4-1 0,1 1 1,1-3-1,-1 6-1,0 4 2,1-7-1,-2 1 1,-1 0-1,1 1 0,0-4 0,2 1 0,0 1 1,0-4-1,1 4 0,0 0 0,-1-2 0,3-2 1,1 4-1,-3-3 0,-1 3 0,2 3 0,-5-4 0,1 0 1,1 1-1,-2 2-1,0 0 1,-1 1 0,0-2 0,-1-3 0,2 6 0,-1-4 0,-1-2 0,0 2 0,3 0 0,-2 0-1,6 0-2,2 2-9,-3 1-16,13 1 0,-8 10 0,12-16 1</inkml:trace>
  <inkml:trace contextRef="#ctx0" brushRef="#br0" timeOffset="2438">1964 89 6,'22'2'5,"-22"-2"0,19-8 0,-19 8 0,18 8 0,-18-8 0,13-1-2,-13 1 0,13 0-1,-13 0 1,13 5-2,-13-5 0,21-1 1,-21 1-1,22-4 1,-9 4 1,0 4 0,0-3 0,3-2 0,-4-2 0,3 1 0,0 4 0,1 2-1,0-4 0,0-5 0,3 10 0,-2-4 0,0-2 0,-1 2 0,1 0-1,-3 1 1,2 0 0,-1 1 0,0-5-1,1 7 1,-1-2-1,1-6 0,2 4 1,-2 3-2,1-5 1,-1 2 0,1-2-1,-2-2 1,1 10 1,-1-4-2,0-5 1,3-1 1,-1 8 0,0-6-1,1 0 1,2 2 0,2-7-1,0 6 1,1 2 0,-1-5-1,2 0 0,-1 7 0,0-4 0,1-3 0,-1 2 0,0 1-1,1 0 1,0 4-1,2-7 1,1-1 0,3 6-1,1-2 1,0-6 0,0 5-1,0-1 1,-4 0 0,-1-3 0,-2 6 0,-2-7 0,-6 8 0,2 0-1,-3-6 1,0 4 0,2 4-1,1-3 0,-1-1 1,0 0-1,0-1 0,0 2 1,-1 4-1,0-9 0,0 2 1,-1 7-1,0-5 0,1-3 0,0 3 0,-1 1-1,1-2 1,0 4 1,0-5-1,1-3 0,-1 9 0,0-3 0,2-7 0,-1 4 0,0 4 0,0-3 0,0 1 0,-4-2 0,2-5 0,0 9 0,-1 3 0,1-9 0,-1 0 0,3 4 1,0-4-1,3 2 0,1-2 0,1 0 0,-1 1 0,0-1 0,-1-1 0,0 3 1,-4 2-1,-2-2 0,0 0 0,0 1 0,-2-1 0,2 4 1,1-1-1,-2-4 0,3 1 0,0 3 0,0-1 0,0-4 1,2 3 0,-2 1-1,0-2 0,2-1 0,-1 2 0,0-3 0,-4 3 0,6 0-1,-4-2 1,1 1-1,-1 6 1,0-6 0,-2 1 0,2 0 0,0-2 0,-1 3 0,2 2 0,-3-6 0,1-2 0,-2 7 0,1-3 0,-1-1 0,2 2 0,-2 1 0,0-1 0,3 1 0,-1 0 1,2 0-1,0 1 0,1 0-1,-1-1 1,2 1 0,-1 1 0,-1 0 0,3-1-1,-2-1 1,-1 2 0,0 1 0,0 0 0,0-5 0,-1 2 0,0 4 0,-1-1 0,-1-1 0,3-1 0,-1 2 0,0 1 0,1-1 0,-1-2 0,1 3-1,1 1 1,1-4 1,-1-1-1,1 3 0,2 1 0,-1 1-1,1 2 2,-1-5-2,0-2 1,-1 8-1,0-2 1,-2-1 0,0-1 0,0 2 0,1-5 0,2 3 0,2 1-1,-1-5 1,3 2 0,-1 1 0,2-3 0,-1 0 0,0 11-1,-1-10 1,0-2 1,1 2-1,-2 2-1,1-1 1,1 2 0,1-7 0,-1-2 0,2 8 0,1 2 0,1 1 0,-2-2 0,2-2 0,2 1 0,0 5-1,0-5 1,-1 4-1,1-2 1,-2-7 0,0 0 0,-2 5-1,-2 2 1,0-4 0,0-1 0,-1-4 0,2 1 0,-2 5-1,3-2 1,-3-4 0,3-3 0,-2 2 0,-2 4 0,0 1 0,1-3 0,-4 1 0,-1 2 0,3-1 0,-4-2-1,2 6 1,0-2 0,1-7 0,-1 7 0,3-2 0,0 2 0,0 3 1,-1-3-1,1-1 0,0 1 0,0 2 0,3-2 0,2 4-1,-2-4 1,0-1 0,1 4 0,1-1-1,1-1 1,1 1-1,-3-3 0,-1-1 1,0 4 0,1 2 0,2-5 0,-1-2 0,4-1 0,0 3 0,1 2 0,-1 1 0,4-5 0,2 1 0,2 1-1,2-1 1,-4 5-1,-2-3 1,4-4-1,2-2 1,-3 3 0,-2-1-1,-3-2 1,-1 2 0,0-5 0,-3 0-1,-2 0 1,1 2 0,-2-6 0,-1 3 0,-1 0 0,-1 3 0,3 2-1,0 1 1,3 3 0,1 1 0,2 1 0,0-4 0,2 3 0,1 2-1,-2-3 1,-3-3 0,-4 2 0,-1-3 0,-6 4 0,-2 0-1,-5-2 1,1 1-1,-1 3-2,-11-2-1,16-1-2,-16 1-2,16 5-6,-3-4-8,-8 10-4,8-16 1</inkml:trace>
  <inkml:trace contextRef="#ctx0" brushRef="#br0" timeOffset="5797">16 514 12,'0'0'8,"0"0"-1,0 0-3,0 0-3,-11 0 0,11 0-1,0 0 0,0 0 2,0 0 1,0 0 1,0 0 0,-6 11 1,6-11 0,0 0 0,0 0 0,0 0-2,5 15 0,-5-15-2,0 0 0,1 13 0,-1-13-1,0 0 0,0 0 0,0 0-1,0 0 2,14 8 0,-14-8 0,19-3 2,-6 4 0,0-1 1,4-1 0,-3 2 1,2-1-1,1 1-1,1-2 0,2 2 0,0-7-1,6 5 0,-2 1 0,4-2-1,1 2 1,0-1-1,-1 1 0,-2 3 1,3 2-1,-6-2 0,1-3 0,-3 3 1,-2-3 0,1 2-1,-1-1 0,2 1 0,-4-1 0,3-2 0,1-1 0,1 2 0,-1 2-1,2-1 1,-1-4-1,1 3 1,5 2 0,-4-1-1,1-1 1,1 1-1,0-2 1,-1 2 0,-1 0-1,-1-1 1,-2 0-1,0-2 0,-1 1 0,-1 2 0,1 0 0,0-1 0,1-1 0,-1 5 1,2-3-1,-1 3 0,0-1 0,-2-2 0,3 1 0,-2-2 1,-1 3-1,4-4 0,-3 0 1,2 0-1,-1-3 0,2 5 1,0-1 0,1 0-2,0-2 2,-2 1-1,0-1-1,-1 2 1,2 0 1,-4-2-2,2 3 1,-1-5 0,0-4 0,-1 8 0,0 1 0,1-2-1,0-2 1,0 0 0,0-1 1,-1 3 0,4 3-1,-2-1 0,0-9 0,1 4 1,-2 1-1,2 5 0,-2-4-1,0 1 1,-1 1-1,0-2 1,1 3 0,-2 3 0,2-3-1,-1-4 1,-1 2 0,3 1 1,0 4-1,2-3 0,-1-1 0,4 0 0,-1-2 0,-1 0 0,2 1 0,0 1 0,-1-4 0,1 2 0,0 0 0,-1 2 0,-2 0 0,3 2 0,-4-2 0,1-1 0,1-2 0,-1 3 0,0 3 0,-1-6 0,1 1 0,-2-1 0,5 2 0,-2 0 0,0 2 0,-1-1 0,0-7 0,-1 4 1,1 3-2,0 1 1,-3-1 0,1-1 0,-2 0 0,2 1 0,0 2 0,0 2-1,2-3 2,1-2-1,4 1 0,-2 0 0,2 3 0,2-3 0,-1-3 0,2 2 0,0-2 0,-2 2 0,0 2 0,0 1 0,-1-6 0,0 4 0,-2 0 0,1 1 0,-4-2 0,2 0 0,-3-2 1,-2 1-1,1-2-1,0 5 1,-1 4 0,0-7 0,2-1-1,0 5 1,2-1 0,0 0 0,-1 0 0,3-1 0,-2-3 0,0 3 0,-1 5 0,6-4-1,-4 0-3,2-2-11,4-2-14,-10 13 0,11-11 0,-10 12 1</inkml:trace>
  <inkml:trace contextRef="#ctx0" brushRef="#br0" timeOffset="8219">3805 559 3,'0'0'11,"-13"3"1,14-15-3,-1 12 0,0 0-1,0 0-1,0 0 0,13 0-2,-13 0-1,15 0 0,-15 0 0,22 6 0,-9-6-2,-2-1 1,4 1-2,1 1 0,2 3 0,2-3-1,1-1 1,4-2 1,-1 3-1,5-1 0,0 2 1,-2-4 0,4 0 0,-4-1-1,3 3 1,-2 0-2,-2 0 2,0-1-1,-1 2-1,0-1 1,-4 0 0,1 5-1,-1-3 1,-3 0-1,2-1 1,-1 0-1,1 2 1,-3 0-1,3-1 1,-2-4 1,3 0-2,-1 1 2,-1 1-1,0-3 0,0 3 0,0 0 0,-1 0 0,1-4 0,-3 6 1,2-1-2,1 0 0,2-2 1,0 1 0,1 0-1,0-3 0,1 6 0,-1-6 0,0 3 0,-1 2 0,-2-1 0,-1-2 0,1-1 1,-1 2-1,1 4 0,2-1 1,0-2-1,0-2 0,3-2-1,-1 2 2,2 3-2,-3-2 2,2-2-1,0 3 0,-1-6 0,1 2 0,-1 4 1,0-1-1,-2-1 0,3-1-1,-2 1 0,0 1 1,2 4 0,-2-2 0,0-2 0,2-1 0,0-3 1,0 6-1,1-4 0,-1 2 0,-1-1 0,0 2 0,2-1 0,-2 3 0,0 0 0,0 0 0,-1-3 0,4 1 0,2-3 0,-2 2 0,0-2 0,-2 0 0,2 1 0,-1-2 0,0 2-1,-3 0 1,0 2 0,2-1 0,-1-2 0,1 4 0,1-1 0,1 2 0,0-1 0,1-1 0,0 1 0,0-1 0,-1 5 0,1-7 0,-1 5 0,-1-2-1,1 3 2,-2 0-2,-2 2 1,0-2 0,2-1 0,-5 6 0,2-5 0,-1 2 0,0-5 0,2 2 0,-1 0 1,3 2-1,1-1-1,-1-1 1,4-1-1,-1-3 1,1 1-1,-2-2 1,3 3 0,-3-7-1,-2 5 1,2 3 0,-1-5 0,1 5 0,-1 2 0,-1-2 0,0-4 0,1 7 0,-1 1 0,1-7 0,1-2 0,-1 1 0,1 1 0,0 0 0,0 1 0,0-2 0,0-3 0,-1-1 0,1 3 0,0 2 1,-1-1-1,1-3 0,2 4-1,-2-1 1,1-2 0,-1 8 0,1 0-1,-3-6 1,2-2-1,1 6 1,-1-2 0,2-1 0,-1-1 0,6-2 0,-3-1 0,3 1-1,-2 3 1,-1-1 0,0 0-1,-1-2 1,-2 1 0,-4 5 0,3-3 0,0-1 0,-2 1 0,1-4 0,-1 1 0,1 1 0,0 1 1,-1-5-1,0 2 0,-2-2 0,3-1 0,-3 3 0,2 0 0,1-2 0,-1 1 0,0 0 0,2 4-1,-3 3 1,1 0 1,3-6-1,0 4 0,2 2 0,-3 1 0,1-1 0,-2 0 0,-2-7 1,-1 8-1,-2 1 0,-3-5 0,-1-2 0,2 3 0,-2-3 0,1 1 0,1 2 0,0-1 0,2 0 0,1 1 0,-3-3 0,6 6 0,-2 4 0,2-4 0,4-4-1,-3 2-1,1 5-1,-3-2-2,0-1-2,-6-5-5,-6-4-7,1 2-7,-12 4 1,0 0 0</inkml:trace>
  <inkml:trace contextRef="#ctx0" brushRef="#br0" timeOffset="11094">95 1052 8,'-21'-3'7,"21"3"0,-14 1 1,14-1 1,-12 10 0,12-10-1,0 0 0,0 0-1,0 0-2,0 0 0,0 0-1,0 0-3,0 0 0,0 0-1,13 8 0,0-4 0,5-9 0,1-2 2,9 10-1,3-1 2,0 0-1,2-4 1,2-1-1,-1 2 1,2 3-2,-3 1 0,0-8 0,-2 10 0,-1-11-1,-1 6 1,-2 0-1,2 1 0,-5-2 1,2 1-1,-2-2 1,1-4 0,-4 10 0,0-2 1,-2 1-1,1-6 1,1 6 0,0-2 0,3-2-1,-3 2 1,1-2-1,0-2 0,2-1 0,-4 4 0,1 0 0,-2-3-1,0 2 0,0-2 1,-2 1-1,3 3 1,-2 0-1,3-2 1,-1-5-1,0 8 1,2 1-1,-1-1 1,0-4-1,-2 1 0,0-2 0,-1 4 1,-1-1-1,0-1 0,0-3 0,0 1 1,0 4-1,2-8 0,-1 8 1,2-5-2,0 0 1,0 2 1,1-2-1,0 7 0,1-6 0,0 8-1,-1-12 1,2 4 1,3 4-1,-2-2 0,2-2 0,0-2 0,0 2 0,-1 2 1,1 2-1,-4 3 0,0-2 0,-1-2 0,0 2 0,3-1 0,1 0 0,-1 3 1,2-2-1,-1-3 0,1-3 0,-1 8 0,0 0 0,-3-3 0,-1-2 0,0-2 0,1 3-1,0 3 1,2-2 0,2-5 0,0 3 1,0 0-1,0-1 0,0 2 0,0 4 0,5-3 0,-3-1 0,-1 2 0,1 0 0,0 1 0,1 0 0,-2-4 0,1 1 1,-4 1-1,0 2 0,2-1 0,2 0 0,-1 0 0,-1 0 0,2 3 0,1-3 0,-2-4 0,3 2 0,-1-1 0,0 1-1,0 1 1,1 1 0,1-4 0,-4 0 0,4-1 0,-2 2 1,-6 0-1,-2 1 0,1-7 0,0 7 0,-4-4 1,1 1-1,-2 3 0,1-1 0,2-1-1,3-2 2,-5 4-2,2-5 1,-2 5 0,1 0 0,-3 0 0,1-4 1,-2 4-1,0-1 0,1-5 0,0 5 0,0 2 1,3-5-2,-1 4 1,2 3 0,0-5 0,1 1 0,-1 4 0,1-5 0,-3 1 0,0 2 1,0-2-1,0 1 0,-1 1 1,0 3-1,1 1 0,-1-1 0,3-4 0,-1 0 0,1 6 0,0-5 0,0-5 0,0 4 1,-2-1-1,1 2 0,-1 4 0,-2-1 0,3-10 0,1 7 0,-3 5 0,2-6 0,0 4 1,1-3-1,-1-2 0,2-4 0,-1 6 0,-1-1 0,1 3 0,1 1 0,0-3 0,0-2 0,3 4 0,-4 0 0,1-2 1,-2 1-2,2-5 1,-1 2 0,-4 1 0,2 1-1,-2-4 1,1 7 0,-1-5 0,1 0 0,1 2 0,0-1 0,3-1 0,0 5 0,2-4 0,0-4 0,4 5 0,-2 2 0,1-6 0,-1 5 0,-2-2 1,-2-2-1,-2 4-1,-3 2 1,-4-5 1,1 3-1,-2 3 0,-11-5 0,21 8-1,-10-6 1,1-4 0,2 0 0,1 4 0,-2-4 0,1 1 0,1-3 0,-2 2 0,1-3 1,-2 7-1,3 1 0,-2-1 0,0 1 0,0-2 1,0-1-1,5 4 0,-2-4 0,3-3 0,1 5-1,1-5 2,3 2-1,-1 2 0,1 2-1,-2-3 1,1 4 0,0 0 0,-2 0 0,0 0 0,-1-3 0,1-4 0,-3 3 0,-1 0 0,0 0 0,0-1 0,-2 0 1,0-2-1,-3 7-1,0-4-1,-12 0-8,15 6-19,2 3 0,-10 3 0,9-4 1</inkml:trace>
  <inkml:trace contextRef="#ctx0" brushRef="#br0" timeOffset="14063">5348 1054 14,'0'0'12,"0"0"1,0 0-1,14-3-1,-14 3-2,0 0-1,0 0-1,0 0-2,13 4-3,-13-4 0,12 2-2,-12-2 1,22-3 0,-7 1 0,3 1 0,1 2 1,4-6 0,-2 3 1,3 1-1,-3-1 0,2 1 0,-1 4 0,0-6-1,-1 3 1,2-1-1,-4 1 0,1-3 0,4 6 0,-5-6 0,1 5 1,0-4 0,0 2 0,0 4-1,-1-3 1,2 1-1,-3-4 1,2 10-2,-2-8 1,3 1-1,-2-2 1,-1-2-1,0 3 0,-2-2 0,1 1 0,-1-6 1,1 3-1,-1 0 0,3 1 1,2 1-1,-1 2 0,1-3 1,1-8-1,0 8 0,-1 1 0,2 1 0,-4-1 0,0-2 1,1 1-1,0 2 0,-3 9 0,3-10 0,-3 0 0,0 1 0,1-1 0,-1 4 1,0-5-1,-1 7 1,3-4-1,-2-3 0,3 5 1,0 0 0,2 4-1,2-3-1,-1-2 1,1-2 0,0 6 0,1 0-1,-1-5 1,2-4-1,-4 0 1,0 7 0,2-2 0,-2 3 0,3-6 0,-3 5 0,3-1 0,-1 5 0,1-4 0,1 0 0,0-1 0,-1-3 0,1 3 0,0 0 0,-3-1 0,2 1 0,0-2 0,-2 0 0,2-1 0,1 9 0,-1-6 0,1-3 0,3 2 0,2-1 0,0 3 0,1 1 0,2 0 0,-2-6 0,0 3 0,0 4 0,-3 2 0,-3-2 0,1-1 0,-4-4 1,2 0-1,-1 0 1,-1 2-1,1 0 0,-1-6 0,2 3 1,0 0-1,-1-1 0,0 5 1,1 0-1,-1-4 0,1-1 0,-3 3 0,1-1 0,-2-1 0,0 2 1,-2-1-1,2-2 0,-2 0 0,1 5 0,2 3 0,2-4 0,-2 0 0,0 0 0,0 2 0,-1-4-1,0 5 2,0-4-2,-3-3 1,0-5 1,0 6-1,0 2 0,2-4 0,0-2 0,1 2 0,0 4 1,2-2-1,1 9 0,3-8 0,0-2 0,-1 6 1,1 0-1,1-7 0,1 3 0,-1-3 0,0-2 0,-3 6 0,0-5 0,-1 1 0,0 6 1,-3 2-1,0-4 0,0 6 0,0-4 0,5 0 0,2 0 0,1 1 0,0-6-1,1 0 1,0 2-1,-2-4 1,-1 0-1,-5 0 1,-5-1 0,-1 4 0,-5-3 0,-11 4 0,16-7 0,-16 7 0,0 0 0,0 0 0,0 0-1,11 4 1,-11-4-1,0 0 1,0 0-1,0 0 0,0 0 0,0 0 0,10-12-1,-10 12-3,0 0-5,0 0-11,13 0-8,-17 13 1,4-13 0</inkml:trace>
  <inkml:trace contextRef="#ctx0" brushRef="#br0" timeOffset="39391">4254 2533 0,'0'0'10,"0"0"0,0 0-1,0 0 1,0 0 0,0 0 0,0 0-1,6-15 0,-6 15-1,0 0-1,0 0-2,0 0-2,0 0 0,0 0-2,15 3 1,-15-3-1,19 2 0,-4-11 0,-2 7 0,4 6 0,1-7-1,3-1 1,-3 2-1,1 2 1,-1-5 0,1 9-1,0-4 1,-1-8 0,-1 12 0,1-9-1,3 1 1,-1 2 0,-1 2 0,1 0-1,-1-1 1,-2 1 0,2-8 1,-2 11-1,-2 3 1,0-11-1,1 1 0,-1 2 1,-2 2-1,3-5 0,-2 6-1,3-3 1,-1-5 0,2 10-1,-2-1 1,3 0 0,0-1-1,0-1 1,-1-1-1,1-1 1,-1 5 0,2-1-1,1-2 1,1 0-1,1-2 1,-1 8-1,0-4 1,2 2-1,-1-5 0,1 0 0,-2 1 0,0-2 0,3 5 0,-2-6 0,3 1 0,-1 2 0,1 1 0,-1-1 1,-2 4-1,0-4 0,-2 0 0,0 1 0,-2 3 0,1-4 0,0 4 0,1 1 0,0-9 0,0 1 0,1 6 0,1-2 0,-2-1 0,1 1 0,-2-4 0,0 1 0,-2 7 0,-1 0 0,1-7 0,-2-2 0,1 2 0,-1 3 0,1 0 0,1 2 0,-1-6 0,0-1 0,1 4 0,-2-1 0,-1 2 0,1 2 0,-1-7 0,-1-3 1,0 9-1,1-2 0,0-2 0,0 3 1,-1-4-1,3-3 0,-3 8 1,2 4-1,2-9 0,-2 0 0,1 5 0,0-2 0,0 1 0,0 0 0,-2-1 0,1-3 0,-1 0 0,-1 6 0,1-1 0,0-3 0,1 2 0,-1-2 0,2 5 0,0-3 0,-1-1 0,1 1 0,-1-5 0,-1 6 0,0-1 0,1 0 0,-1-3 0,1 0 0,0 4 0,-1-6 0,-1 6 0,3 0 0,1-2 0,-2 2 0,3 1 0,1-7 0,-2 4 0,1 4 0,0-6 0,0 1-1,-3 2 1,3-3 0,-2 1 0,-2 6-1,2-5 1,-1-5 1,1 2-1,1 6 0,2-5 0,-3 5 0,4-4-1,-1 1 1,1 1 0,0 1 0,-1 2 0,-1-11 0,2 5 0,-2-4 0,0 6 0,-2-1 0,0-3 0,2 6 0,-1-6 0,0 9 1,-2-4-2,2 4 1,0-11 0,0 0 1,-2 6-2,1-2 2,0 4-1,-1 1 0,0-6 0,-1 5 0,1 2 0,-2 3 0,4-4 0,-1 3 0,0-6 0,2-4 0,0 8 0,-2-8-1,0 0 1,2 2 0,-4-3 0,-1-1-1,1 7 1,-2 2 0,0-10 0,1 6 0,-1 4 0,1-6 0,0 3 0,-2 0 0,2-2 0,-1 0 0,0 2 0,0-6 0,0 9 0,-1 0 0,2-4 0,-1 0 0,3 2 0,-1-6 0,1 4 0,2 6 0,-1-10 0,0-1 0,0 5 0,1 2 0,-1-4 0,-1 3 0,3-1 0,-4-3 0,3 4 0,2 3 0,-2-6 0,2 1 0,-1-1 0,1-4 0,-3 1 0,0 6 0,-2-5 0,0 1 0,-1 4 0,-2-5 0,3 3 0,-3 6 0,3-4 0,-3-4 0,2 10 0,1-6 0,0-1-1,-1 1 1,-2-1 0,2 1-1,-1 1 1,3-1-1,-2-8 2,0 8-1,2 3 0,1-6 0,-1 1 0,-2 1 0,3-3 0,-4 8 0,1-4-1,-14 0-2,21-3-7,-21 3-10,6 13-9,-6-13 1,-6 22 0</inkml:trace>
  <inkml:trace contextRef="#ctx0" brushRef="#br0" timeOffset="42594">97 3020 11,'0'0'13,"0"0"0,0 0-2,-13 4-2,13-4 0,0 0-3,0 0-1,0 0-2,0 0-1,0 0-1,0 0 1,0 0 0,0 0-1,13 4 0,-13-4 1,16-4-1,-16 4 1,20-6-1,-9 5 0,2-1 0,2-1 0,1 0 0,1 4 0,1-3 0,3 3 0,-1-2 0,1-1-1,0 0 1,0 2-1,0 0 1,-1 3-1,-2-3 1,-1-5-1,1 4 0,-2 1 0,-1-3 0,-1 1 0,0-1 0,1-3 0,0 1 0,0 7 0,2-6 0,0-1 1,2 1-1,-1 3 0,2-3 0,0 3 0,0 1 0,0-5 0,-3 8 0,1-5 0,1-3 0,0 6 0,-1-1 0,1-2 0,0 2 0,2-1 0,3-3 0,-3 8 1,0-1-1,0-9 0,-2-1 0,-2 7 0,-1 0 1,-1 0-1,-2 1 0,1-5 0,2 0 0,1 7 1,1 3-1,3-7 1,0 2-1,1 3 1,3-5 0,-3 3 0,3 2 1,-3-3-2,2-2 1,-1 7 0,-2-6 0,1 0 0,-2-4-1,2 8 1,-3-3-1,3-1 1,-1-1-1,-1-1 0,2 0 0,2 0 0,1-1 1,-2-2-1,1-1 0,-3 9 1,1-1-1,1 2 0,-2-4 0,-2 2 1,1 2-1,0-4 0,-1 4 0,2-8 1,-2 3-1,-2-3 1,2 5-1,-3-3 0,0 1 1,0 1 0,-1-4-1,1 5 0,0 0 1,3-3-1,-1 2 0,2 2 1,1 0-1,-4-4 1,3 5-1,0-3 1,0-1-1,-3 4 0,0-3 1,2-3-1,-1 4 0,3 0 1,-1-5-1,0 6 1,1-2 0,0-3 0,1 2-1,1 2 1,0-5 0,-2 4 0,3 4 0,-1-1-1,1-3 2,-1 2-2,1-1 1,-3-2 0,3 4-1,0-5 1,-2 2 0,0-1-1,1-1 0,1 0 1,0-1-1,-2 1 1,-1-3 0,3 5-1,-1 0 1,0 0-1,0 0 0,-1-2 0,2-2 1,-3 7-2,1-6 1,-1 8 0,-1-5 0,1-1 0,-1 1 1,0 4-1,1 2-1,-2-6 1,1 6 1,1-6-1,-1 1 0,-1 1 0,-2-1 0,1-6 0,-1 1 0,0 5 0,1 1 0,-2-6 0,2 4 0,-1 1 0,2-2 0,-2 5 0,2-3 1,-3 0-1,0-2 0,0 6 0,0-5 0,0 4 0,-1-3 0,0-2 0,-1 3 0,1-2-1,0-4 1,-1 2 1,-1 2-2,3-4 2,-1 3-1,0 1 0,1-5 0,-1 6 1,1 4-1,-1-6 0,2 2 0,-2 4 0,1-4 0,0 2 0,0 3 0,0-1 0,1-4 0,-3 3 0,1-3 0,0-2 0,0 5 0,2-3 0,1 1 0,1-1 0,1 1 0,0-1 0,1 1 1,4 0-1,-1-1 0,1 3 0,1-6 0,0-4 0,0 4 0,1-2 0,-1 3 0,-2 2-1,-1-1 1,-2-2 0,0 3 0,0 4 0,-1-3 0,2-1 0,3-1 0,0-6 1,-2 7-2,1 2 2,-1-3-2,0 0 1,0 0 0,-1 5 0,-1-1 0,1 1 0,-1-10 0,0 6 0,0 0 0,0-1 0,-3 0 0,0-5 0,-2 3 0,0-3 0,-3 8 0,1-4 0,-1-1 0,0-2 0,-1 2-2,3 5-4,-3 1-10,-2 7-13,9-10-2,-8 8 2,8-2-1</inkml:trace>
  <inkml:trace contextRef="#ctx0" brushRef="#br0" timeOffset="45329">4677 2950 3,'-2'15'5,"2"-15"0,0 0 1,0 0-1,0 0 0,0 0 1,0 0-1,0 0-1,0 0 0,11-5 0,-11 5 1,0 0-1,15-5 0,-15 5 0,17 0-1,-6-4 0,2-2 0,0 6-2,3 2 1,-3-3-1,1 1 0,-1 3 1,-1-6-1,-1 4 0,0 2 0,1-4 0,-1 2 1,1-1-1,2-3 2,-2-2 0,3 7 0,0-6-1,0 0 1,1 4 0,0 0 0,0-1 0,-1 0 0,1 1-1,1-6 0,0 7 0,2-6 0,-2 7 0,4-8-1,0 4 1,3 0-1,-2 1 0,2 0 0,-1 0 0,2 7 0,-2-11 0,1 5 0,-1-1 0,0 2 0,0-2 0,-1-2-1,2 2 1,-1-5-1,1 6 0,-1-4 0,0 3 0,-1 0 1,-1 4-2,1 1 2,-2-4-1,2 1 0,1 2 1,-1-1-2,1-3 1,1-3 1,2 1-1,-2 0 0,1 2 0,0-2 0,-3-2 0,1 8 0,-2-3 1,1 5-1,-2-5 0,1-1 0,0 2 0,-2 3 0,4 2 0,-1-3 1,0 2-1,0-7 1,2 3-1,-2 2 0,1-2 0,0 1 0,1-3 0,0-5 1,2 1-1,1 7-1,1-8 1,1 1 0,1 4 1,1-3-1,-3 3 0,1 5 0,-2-4 0,-2-5 0,1 10 0,-3-4 0,0 4 0,-1-2-1,0-3 1,2-3 0,-2 6 0,1 0 0,-2 1-1,2 2 1,-1-10 0,-2 4 0,-2 2 0,0 3 0,-2-2 1,-1 1-1,-1-6 0,0 5 0,1-1 0,0 1 0,3-2-1,3-5 2,2-3-1,1 4 0,2 4 0,4-2 0,0 3 0,-1-2 0,-1 5 0,-1 0 0,-1-1 0,1 2 0,-4-7 0,1 1 1,-1-2-1,2 4 1,1-5-1,3 2 0,-3 2 0,0-5 0,0 7 1,-3 1-2,1-3 2,-2 4-1,-4-1 0,1-3 0,-1-1 1,0 4-1,2-4 0,-1-2 1,1 6-1,0-8 0,2 3 1,-1 2-1,3 1 0,-1-2 0,2 4 1,0-5-1,1 0 0,0 2 0,1-2 0,-2-3 0,-2 6 0,-2-5-1,1-1 1,-1 7-1,-1-1 1,-1-3 0,-1-3-1,1 6 1,1-6 0,-1 6-1,3 0 1,-1-4 0,0 4 0,0-5-1,0 4 1,1 1-1,0 1 0,-2 0 0,-3-2 1,1 0-1,-2-3 0,-1 2 1,1-1-1,-3 1 1,0-4-1,0 0 1,3 7-1,0-6 1,2 6 0,-1 2-1,5-4 1,1 2 0,1 1 0,0-1 0,-1-5-1,0 0 1,-1 4 0,1 2-1,1-3 1,-2 2-1,0-1 1,1 0-1,-1-2 1,1 1 0,0-1-1,-2-10 1,-4 11-1,0-3 1,2 0 0,-3 4-1,2 0 0,4-1 1,-3-3-1,1 11 0,1-14 0,1 3 1,-1 5-1,4-4 0,-1-3 1,-2 0-1,3 2 2,-2-6-1,2 8-1,-3 0 1,2-7 0,-5 2 1,2 2-1,-2 3 0,0-1 0,-2 4 0,-1-2 0,0-2 0,-1 8 0,1-2 0,-2 0 1,-2 1-1,0-3 0,2 2 0,0 1 0,-2-4 0,2 1 0,-2 0 0,3-1 0,0-2 1,-2 5-1,1-9 0,-2 0 0,1 2 0,-1 2 0,0-3 0,-12 3 0,21-3 1,-10-2-1,1 7 0,1 1 0,2 3 0,1-4 0,0 7 0,2-3-1,1 1-1,1 7-3,0-3-3,-2 4-8,3-5-12,-12 7 2,7-14-1</inkml:trace>
  <inkml:trace contextRef="#ctx0" brushRef="#br0" timeOffset="48438">107 3508 5,'0'0'19,"0"0"-3,0 0-3,-12 11-2,12-11-2,0 0-3,0 0-2,0 0 0,0 0-1,0 0-2,18-1 1,-18 1-1,18-4 1,-5 5 0,-1-3 0,2 0 0,-1 1 0,2-3 0,0 6-1,1-2 0,3 1 0,-1-2 0,3-2 0,1-2 0,2 5 0,-1 3 0,1-8-1,1 1 1,-2 4-1,2-2 0,-3 4 1,2-2-1,-1-1 0,-1-8 1,4 13-1,-2-3 1,-1-5-1,1 4 0,1-2 0,-4 1 0,1 0 0,-1 2 0,-1-2 0,0 4 0,1-9 0,2 0 0,-1 7 0,4-1 1,-2-1-1,1 2 0,-1-6 0,-1-4 0,-4 17 0,-1-1 0,-1-2 0,-2-6 0,1 5 0,0-5 0,1 4 0,3 0 1,0-6-1,1-4 0,-3-1 1,2 7-1,-4 0 1,0 6-1,-1-10 0,-1 4 0,1 3 0,-2-1 0,3 2 0,1-2 0,1-8 0,2 2 1,2 5-1,0 2 0,2-9 0,1 2 0,-2 1 0,1 3 0,-2 3 0,0-4 0,-1 4 0,-1-4 0,1 4 1,-1-5-1,1 6 0,1-4 0,0-3 0,1 4 0,-1 0 0,0-3 0,-1 4 0,-2 4 0,-2-11 0,-1 0 0,-1 10 0,-1-1 0,2-6 0,0 3 0,1-2 1,3-2-1,0 6 0,1 1 1,2-6-1,2 1 1,-3 1 0,0-8 0,-2 11 0,-1 1 0,1-5 0,-3 2 0,0 2 0,-1-4 0,2 6-1,0 4 0,4-9 0,-1-3 0,3 9 0,-1-2 0,1-3 0,-1 3 0,0-5 0,0 2 0,0 0 0,-2 4 0,0-7 0,0 6 0,0-2 0,0-4 0,-2 6 0,4-2 0,-2-1-1,0 3 2,1-6-1,-1-1 0,1 6 1,1 1-1,-2-4 0,-2 1 0,1 1 2,1-3-3,-3 7 2,3-1-1,0-4 0,1-4 0,1 5 0,-2-6 0,3 5 0,-1 5 0,2-5 0,-3-2 0,1 5 0,-1 0 0,0-3 1,2 7-1,-2-8 0,-1-3 0,0 1 0,1 6 1,-1-10-2,-1 4 1,-1 3 0,0-1 0,1 4 0,1 0 0,0 2 0,2-6 1,-1 3-1,3-2 1,1-3 0,-3 4 0,1-3 0,-1-1 0,-2 4 0,1-4-1,-3 5 1,-1 1-1,0-2 0,0-5 0,-2 9 1,-1-3-1,0-2 0,1 0 0,3 0 0,-2-1 0,0 6 1,-1 0-1,3-6 0,-2 3 0,2 1 0,-4-3 0,-2 4 0,-1-2 0,-1-6 0,-11 4-1,13 3 1,-13-3-1,0 0-1,0 0 0,11-5-2,-11 5-4,0 0-10,12 6-10,-12-6-1,12 10 1</inkml:trace>
  <inkml:trace contextRef="#ctx0" brushRef="#br0" timeOffset="51125">9186 3472 15,'0'0'11,"11"-8"0,-11 8-1,0 0-1,0 0-1,0 0-2,12 0-1,-12 0-1,0 0-1,12 3 1,-12-3-1,0 0 0,0 0 0,0 0 0,0 0 1,0 0 0,0 0 0,0 0 0,0 0 0,-20-5 0,20 5 0,-26-5-1,12 5-1,-3 2 0,2-4-1,-1-5 0,4 2 0,-1 5-1,13 0 1,-18 0-1,18 0 0,-15-8 1,15 8-1,-14-3 1,14 3-1,-17 2 0,5-2 1,-1-1-1,-2 0 1,1 3-1,-3 4 0,3-7 0,-2-2 1,1 1-1,2-4 0,0 7 0,0-1 0,1-6 0,-3 1 0,0 4 0,-1-3 0,-1 3 0,-4-1 0,0-4 0,-3 1 0,1 3 0,-2-2 0,3 2 0,-2 4 0,2-6 0,1-3 0,0 8 0,1 2 0,3-6 0,-2 4-1,-2 2 1,3-6 0,-2 8 0,0 2 0,0-1 0,1-7 0,-1 7 0,2-5 0,0-1 0,-1 5 0,3-6 0,0 3 0,-2-7 0,-2 5 0,-1 0 0,-3 8 0,2-7 0,-3-2 1,-1 3-1,-2-2 0,1 1 0,-1 7 0,0-9 0,-2-4 0,-1 8 0,2 0 0,0-4 0,-3-3 0,1 4 0,0-5 0,0 6 0,2-3 0,0-1 0,2-1 0,0 6 0,3-7 0,-1 6 0,4 8 0,-1-8-1,2 3 1,-2 2 0,1-5 0,-1 4 0,0 6 1,-2-11-1,1-7 0,-1 5 1,1 9-1,-1-14 0,-1 7 0,2-1 0,1-1 0,1 4 0,-2 2 0,2 1 0,0-8 0,0 5 0,1-6 0,-1 8 1,3-3-1,-3-4 0,0 2 0,0 2 0,-3-4 0,1 9 0,0-2 0,1-9 0,0 8 0,1 2 0,2-3 1,0-2-1,1 2 0,1-3 0,0 1 1,-3 3-1,0-5 0,-1 2 0,1 4 1,-1-3-1,-2-6 1,2 10 0,-2-3-1,4-7 1,0 7 0,0-5-1,1 0 1,2 5-1,0 4 1,-3-12-1,2-1 1,-2 10-1,1 0 0,-1 0 1,1-1-1,-2-4 0,3-1 0,-1 6 1,2-3-1,3-2 0,-2 3 0,0-6 0,0 4 0,0 2 0,-1-1 0,1 0 0,-2 6 1,1-4-1,0-6 0,0 13 0,0-6 0,2-5 0,0 1 0,2 2 0,1-4 0,0 3 0,11 0 0,-19-6 0,19 6 0,-17-5 0,17 5 0,-20-8 0,9 5 0,-1-2 0,-2 0 0,-2 7 0,-1-7 0,-1 2 0,-2 2 0,1 1 0,-2-5 1,1 7-1,-2 3 0,1-8 0,0 0 1,-1 2-2,0-4 2,0 6-2,1-2 2,-4 0-1,3 3 0,-2-2 0,0 0 0,1-1 0,1 6 0,4-6 0,-3 7 0,3-2 0,1-11-1,1 7 1,1 3 0,-1-8 0,0 1 0,0 9 0,0-5 0,-3-2 0,2 3 0,-3 0 0,0 4 0,-1 4 0,0-4 0,-1-10 0,1 10 0,0 1 0,1-6 0,0 1 0,2-5 0,-1 2 0,2 2 0,0 2 0,-2-5 0,0 3 0,1 3 0,-1-3 0,1-1 0,-2 5 0,0-2 0,-1 0 0,1 0 0,-1-6 0,3-2 0,-5 5 1,1-3-1,0-1 0,-3 5-1,0-2 1,0 1 0,-3 3 0,0 1 0,3-3 0,0 7 0,2-3 0,2-7 0,1 13 0,4-12 0,4 2 0,0-2 0,0 5 0,1-4-1,0 4 1,0 2 0,-2-10 0,1 8 0,-3 0 0,0 0-1,0-4 2,2 4-1,-1-3 0,1-2-1,1 7 1,1-3 0,-1-5 0,1 4 0,0-4 0,0-2 0,-3 7 0,-1-1 0,0-5 0,-1 3 0,-2 1 0,-2-2 0,0 6 0,-1 3 0,1-14-1,2 9 1,-1-1 1,2-1-1,1-4 1,0 5-2,0-4 1,1 0 0,1 8 1,-1-10-1,3 3-1,0 3 1,-1-6 0,13 5 0,-21 5 0,10-4 0,11-1 0,-20-1 0,7-1 0,1-5 0,-1 14 0,-2-10 0,3-2 0,-4 4 0,1 2 0,0-3 0,1 0 0,-2 6 0,1-8 0,-1 4 0,0 4 0,1-8 0,-2 9 0,0 3 0,1-8 0,1 0 0,-1 6 0,2-2 0,-1-2 0,2 6 0,-2-12-1,0-1 1,0 12 0,0-2 0,2-8-1,-2 1 1,4 0-1,0-1 0,11 3-1,-14 2 0,14-2-3,-9-11-2,9 11-9,0 0-13,0 0-1,15-7 2,-15 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7:32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0 824 37,'13'14'26,"5"-18"2,2 3-11,4-10-7,7-10-3,3-1-1,4-9-2,-5 2 1,1-3-2,-9 7 2,-2 2-2,-11 7 1,0 5 0,-12 11-2,-14 1 0,-1 11 0,-2 4 0,-2 3-1,1 1 2,0-1-3,5 1 0,10-5 1,3-15-1,26 11 0,-1-16 0,7-5 0,4-3 0,4-3 1,0-2-1,-6 1 0,-6 3 1,-5 3-1,-6 6 0,-17 5 0,13 5 1,-13-5-1,-4 24 0,-1-11-1,2 1 1,6-2 0,-3-12 0,21 13-1,0-15 1,6-4 0,6-5 1,2-1-1,1-2 0,-3 1 0,-2 0 1,-5 5-1,-5 4 1,-5 3-1,-3 4 1,-13-3-1,12 15 1,-10-4-1,-2-11 0,-5 20 0,5-20 0,-11 16 0,11-16 0,-13 5-1,13-5-2,-14-1-5,14 1-5,0 0-12,-6-15-8,6 15 0,10-12 1</inkml:trace>
  <inkml:trace contextRef="#ctx0" brushRef="#br0" timeOffset="578">1003 604 43,'32'-7'28,"10"-12"2,-3 6-8,-7-6-9,0-1-5,-9 3-3,-5 0-2,-11 4-1,-7 13-1,-17-2 0,-4 12 0,-5 7 0,0 4 0,0 4 1,4-1-1,6 2 0,12-3 0,6-4 0,12-5 0,9-8-3,2-1-3,14-8-7,1-2-12,1-4-7,7-7-1,-7 3 1</inkml:trace>
  <inkml:trace contextRef="#ctx0" brushRef="#br0" timeOffset="1110">1871 510 27,'0'0'25,"3"16"-4,-3-16-3,18 0-4,0-6-3,8-13-2,6-2-3,6-13 0,4-6-2,4-9 0,1-4 0,-1-6-1,-5 3-1,-3 1 0,-11 7 0,-6 8 0,-11 11-1,-10 12 0,-13 17-1,-8 15 0,-12 15 1,-5 12-1,-5 10 0,-1 7 0,4 4 0,5 1 0,7-5 0,8-8 0,11-8 1,13-12-1,9-13 1,11-9-1,6-10 0,3-10 1,7-7-1,-1-3 0,-1-1 0,-2-1 0,-5 3 0,-5 1 0,-5 3 0,-3 4 0,-7 1 0,-11 11 0,16-14-1,-16 14 1,0 0 0,0 0 0,11-12 0,-11 12 0,0 0 0,0 0 0,11-4 0,-11 4 1,12-7-1,-12 7 0,17-12 0,-6 5 0,0-2 0,-11 9 0,20-16 0,-20 16 0,13-10 0,-13 10 1,0 0-1,-5 12 0,-8-1 1,-5 5-1,-3 4 0,-2 1 0,-1 1 0,1-1 0,4-1 0,8-4 0,6-4 2,5-12-2,16 10 0,2-12 0,5-6 0,3-2 0,1-3 0,-1-2 0,1 0 0,-4 1 0,-5 2 0,-4 2-2,-14 10 4,11-5-2,-11 5 0,-4 17 0,-2-2 0,2 3 0,3-2 0,4 0 0,8-5 0,5-5-2,6-7 2,5-5 0,4-7 0,0-2-1,-2 1 2,-1 0-1,-4 3 0,-6 5 0,-2 4 0,-3 5 0,-13-3 0,18 16 0,-18-16 0,20 17 0,-4-11 0,0-2 0,4-5 0,2-3 0,3-1 0,-2-1 2,2-3-2,-4 3 0,-4 1 1,0 2-1,-4 3 0,-13 0 1,17 7-1,-17-7 0,17 11 0,-17-11 0,19 11 0,-5-8 0,1-2 0,2-2 0,2-2 0,0 0 0,1-2 0,-1 0 0,-1 0 0,1 1 0,-1 0 1,4-1-2,-1 0 1,5-2 0,1-3 0,4-4-1,1-4 1,0-3 0,-2 0 0,-6-3 0,-3 2 0,-7 2 0,-9 5 0,-5 15 0,-17-6 0,-2 17 0,-6 5 0,2 8 0,-3 1 0,5 3 0,6-2 0,9-2 0,8-7 1,11-10-1,8-9 0,6-9 1,6-10-1,4-9 1,5-6-1,-3-5 0,-2-3 1,-4-2-1,-5 5 1,-6 4 0,-7 9-1,-10 9 1,-5 19 0,-19-2 0,1 20-1,-5 9 1,2 9-1,1 6 1,6-1-1,7 0-1,9-5 0,4-9-1,11-11-4,-3-3-7,3-15-20,4-8 0,-7 3-2,2-12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7:35.6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2107 42,'-9'24'31,"9"-24"0,-7 17-1,7-17-15,-14 7-9,14-7-3,0 0-2,8-12-1,7-2 0,7-5 0,9-3 0,7-5 0,7-3 0,3 1 0,-2 3 0,-9 7 1,-8 9-1,-12 10 1,-17 0 0,-2 30-1,-10-5 1,-8 4-1,2-1 0,-1-5 0,9-6-1,10-17 1,17 2 0,12-17 0,7-10 0,8-5 0,3-2 2,0 2 0,-1 3 0,-11 10 1,-8 7 0,-10 12-1,-17-2 1,13 26-2,-13-8 1,-2 2-1,1-4-1,4-1 0,-3-15-1,19 8 2,0-14-1,4-5 0,5-4 0,-1-1 0,1 0 2,1 0-1,-7 5 1,-2 3-1,-8 8 1,-12 0-1,19 14 0,-14-2 0,-2 1-1,-3-1 0,5-1-1,-5-11 1,20 7 0,-4-9-1,1-8 1,7-2 0,-2-4-1,4-2 1,-1 1 1,-4 1-1,-4 1 0,-4 5 1,-2 4-1,-11 6 0,0 0 0,0 0 1,0 0-2,-14 17 2,14-17-2,-18 20 1,8-9 0,10-11 0,-15 18 0,15-18 0,-3 13 0,3-13-1,13 9 1,0-7 0,5-2 0,3-1 0,2-1 0,3-2 0,1-4 0,-2-1 0,-3-1 0,2-1 0,-4-2 0,-2 1 0,-3-1 0,-4 4 0,-11 9 0,15-17 1,-15 17-1,0 0 0,0 0 0,0 0 0,0 0 0,0 0 0,-4 15 0,4-15 0,-13 14 0,13-14 0,-11 14 0,11-14 0,0 0 0,-15 13 0,15-13 0,0 0 0,0 0 0,0 0 0,0 0 0,0 0 0,0 0 0,0 0 0,0 0 0,0 0 0,-13 12 0,13-12 0,0 0 1,0 0-1,0 0 0,-6 13 0,6-13 0,0 0 1,0 0-2,-10 12 1,10-12 0,0 0 0,-11 14 0,11-14 1,0 0-1,-7 13 0,7-13 0,0 0 0,0 0 0,0 0 0,-3 12 1,3-12-1,0 0 0,0 0 0,11 8 0,-11-8 0,12 5 1,-12-5-1,0 0 0,17 4 0,-17-4 0,20-9 0,-8 3 0,0-3 0,2-1-1,2-2 1,0 1 0,-2-1 0,-3 0 0,-11 12 0,17-18 0,-17 18 0,10-15 0,-10 15 0,0 0 0,0 0 0,0 0-1,5-11 2,-5 11-2,0 0 2,0 0-1,11-6 0,-11 6 0,11-8 0,-11 8 0,13-11 0,-13 11 0,13-10 0,-13 10 0,0 0 0,11-3 0,-11 3 0,0 0 0,3 16 0,-3-16 1,-1 22-1,1-10 0,2 2 0,2-2 0,-4-12 0,25 18 0,-6-13 0,9-5-1,5-5 1,2-4 0,2-2 0,1-3 0,-2 1 0,-1-2 0,-3 1 0,-5 1 0,-5 1 0,-5 4 0,0-1 0,-4 3 0,0 0-1,-13 6 1,16-13 0,-16 13 0,8-13 0,-8 13 0,4-14 0,-4 14 0,-6-12 0,6 12 0,0 0 0,-13-9 0,13 9 0,0 0 0,-12 5 0,12-5 1,0 0-2,0 0 1,-1 12 0,1-12 0,0 0 0,0 0 0,11 2-1,-11-2 1,0 0 0,0 0 0,0 0 1,0 0-1,0 0 0,0 0 0,-12-9 0,0 14 0,-4 0 0,0 2-1,-1 3 2,-3 0-1,4 0 0,4 0 0,-1 0 0,13-10 0,-12 15 0,12-15 0,0 0 0,6 13 0,-6-13 0,14 5 0,-14-5 0,15 6 0,-15-6 0,12 5 0,-12-5 0,0 0 0,12 7 0,-12-7 0,0 0 0,0 0 0,13 2 0,-13-2 0,0 0 0,0 0 0,13 2 0,-13-2 0,0 0 0,14 0 0,-14 0 0,11 2 0,-11-2 0,20-2 0,-5 1 0,1-2 1,4-1-2,2-1 1,-1-3 0,1 1 0,3-2 0,0-1 0,-1 1 0,0-3 0,1 0 0,1 0 0,0-1-1,1 1 2,-3 0-1,0 0 0,-3 3 0,-2 1 0,-5 3 0,-1 3 0,-13 2 1,13 7-1,-13-7 0,-1 22 0,-4-5 0,-3 0 0,-1-1 0,-2 0 0,0-5 0,-1-2-2,12-9-2,-19 2-5,11-13-21,6-2-5,-7 0-1,2-5 2</inkml:trace>
  <inkml:trace contextRef="#ctx0" brushRef="#br0" timeOffset="2468">1681 1478 74,'-27'-5'33,"10"-1"-3,-8 11-9,6 0-48,19-5-5,-11-1-1,11 1-1</inkml:trace>
  <inkml:trace contextRef="#ctx0" brushRef="#br0" timeOffset="2843">2948 1699 31,'-4'13'31,"-4"4"0,8-17-3,14 15-10,0-12-4,12-12-5,1-2-3,6-6-2,3-2-2,2-3-1,-4 1 0,-4 1 0,-6 4 0,-1 6-1,-7 5 1,-4 4-1,-12 1 0,15 9 1,-9 2 0,-6-11-1,16 21 1,-5-13 0,0 0 0,5-2 1,2-2-1,3-3 0,2-2 0,2-1 0,2-1-1,2-2 0,-2 1 0,-1-2 1,-1-4-1,-2 0 0,1-4 0,-5-2 0,-3-2 0,-3-1 0,-3 0 0,-2 0 0,-4 5 0,-4 1 0,0 13 0,0 0 0,-15-8 0,15 8 0,-10 11 0,10-11 1,-6 18-1,6-18 0,14 16 0,2-11 0,6-4-1,3-3 1,3-5 0,3-1 0,3-6 0,-1-3 0,-2-3 0,0-5-1,-1-3 1,-1-4 0,1-4-1,-4-4 1,-1 1 0,-6 1 0,-1 5 0,-8 7 0,-8 8 0,-2 18 1,-22 0-1,1 18 1,-6 12-1,-4 6 1,-1 4-1,-2 4 1,4-2-1,7-5 0,8-5 0,8-8 0,8-8-1,-1-16 1,26 5 0,-3-13 0,2-3 0,2 0 0,2 0 0,-3 1 0,-3 6 0,-4 7 0,-7 5 0,-2 6 1,-3 3-1,1 3 0,-1-3 0,4-2 0,3-5 0,6-7 0,5-7-1,3-6 2,5-5-1,5-3 1,-3-2-1,2-1 1,-3 2-1,-4 3 1,-7 4-1,-3 3 1,-8 5-1,-12 4 0,11 2 0,-11-2 0,-8 14 0,8-14 0,-18 17-1,7-9 1,0 1 0,-1-2 0,-1-1 0,2 1 0,11-7 0,-20 16 0,20-16 0,-11 18 0,11-18 0,8 19 0,-8-19-1,27 10 1,-4-11 0,3-6-1,4-4 1,2-4 0,0-6 0,1-2 0,-1-4 0,-3-3 0,1 0 0,1-2 0,-1-1-1,1-1 1,-3 2 0,-1 1-1,0 4 1,-3 2-1,-4 4 1,-4 6 1,-5 4-1,-11 11 0,12-13-1,-12 13 1,0 0 0,0-14 0,0 14 0,-2-16 0,2 4 0,1-3 0,3-3 0,3 0 0,2-4 0,2-1 0,0 1 0,0 1 0,-1 2 0,-1 3 0,-3 4 0,-6 12 0,0 0 0,-20 2 0,2 18 0,-8 8 0,-6 10 0,-3 9 1,-2 5-1,2 5 1,6-2-1,6-4 1,8-6 0,8-11 1,13-11-2,9-10 0,5-9 1,5-7-1,4-3 0,5 0 0,1 2 0,1 3 0,-5 7 1,-2 3-1,-3 3 0,-7 3 0,-1 0-1,-8-1-2,-10-14-4,10 11-8,-10-11-21,-14-24 1,-6 8-1,-2-5 1</inkml:trace>
  <inkml:trace contextRef="#ctx0" brushRef="#br0" timeOffset="4453">4512 974 58,'0'0'30,"4"-19"-1,-4 19-12,0 0-39,0 0-5,-11 9-2,11-9-1</inkml:trace>
  <inkml:trace contextRef="#ctx0" brushRef="#br0" timeOffset="6718">4016 163 43,'25'-7'30,"15"-8"-1,0 7 0,17-7-21,11-1-10,6-5-21,16-8-6,-8 7-1,9-8 1</inkml:trace>
  <inkml:trace contextRef="#ctx0" brushRef="#br0" timeOffset="8265">5549 1179 3,'0'0'21,"0"0"1,0 0-1,0 0-8,0 0-5,0 0-1,0 0-3,13-14 0,-3 3 0,4-4 0,4-1 1,6-7-2,2-1 1,6-5-1,0-1-1,5-6 0,-1-2-1,1-2 1,-1 2-1,-3-3 1,0 4-1,-5 0 0,-2 1 0,-3 1-1,-2 4 1,-3 4 0,-6 2-1,-4 6 1,-7 5 1,-1 14-1,-16-2 0,-4 13 0,-10 11 0,-2 10 0,-7 10-1,-2 6 0,0 7 1,5 0-1,6 1 1,13-4 0,13-9 1,14-10-1,15-14 0,13-11 1,7-11-1,4-10-1,3-7 1,-1-6-1,-4 0 0,-7 0 1,-8 4-1,-9 3 0,-6 6 0,-4 1 0,-13 12 0,7-11 0,-7 11 1,-18 4-1,-1 2 0,-3 3 0,-2 2 0,-2 3 0,0 0 0,5 0 0,7-2 0,14-12 0,-5 18 0,5-18 0,27 1 0,-6-6-1,4-4 1,-1 1 0,0-3 0,-4 2 0,-6 1 0,-14 8 0,14-3 0,-14 3 0,-2 12-1,-3-1 1,0 0-1,2 1 1,3-12-1,8 14 0,5-14 1,6-3 0,9-8 0,4-4-1,3-4 1,3-2 0,-2-4 0,0-1-1,-2 0 2,-4 0-2,-2 2 1,-4-2 1,0-2-1,-2 0 0,0 2 0,-3-2 1,0-1-1,-3 1 0,-2-1 0,-4 3 0,-1 4 0,-5 2 0,-6 9 0,2 11 1,-19 4-1,0 12 0,-8 10 0,-4 8 0,-5 10 0,-3 5 0,3 1 0,5-3 1,6-5-1,8-6 0,9-12 1,11-6-1,-3-18 1,27 5-1,-7-16 0,4-1 1,1-1-1,-1 2 1,-2 1-1,-1 6 0,-1 5 1,-2 5-1,3 6 1,0-1-1,7 2 0,3-2 0,4-1 0,4-7 1,0-4 0,1-6 0,-5-4 2,-3 0-1,-10 0 0,-6 0 1,-16 11 0,1-11-1,-13 14 1,-3 5-2,-2 7 1,1-3-1,2 5-1,4-3-1,10 0-1,5-3-3,12-10-5,3 3-16,1-5-7,5-7-2,-6 3 1</inkml:trace>
  <inkml:trace contextRef="#ctx0" brushRef="#br0" timeOffset="9906">6240 684 61,'-32'5'34,"-13"1"-2,-13 12 1,-9 3-22,2 0-8,0 0-12,6-1-22,3 1-2,17-8-1,8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8:22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 59 63,'16'5'33,"-20"13"0,-1 9-1,-3 8-25,-7 8-5,3-2-4,2-11-3,2-7-5,8-23-6,25-7-2,0-27 0,2-9 0,8-10 5,-4 1 6,-3 6 6,-2 13 6,-14 19 5,-12 14 3,0 30-3,-7 14-11,-8 16-19,11-16-2,-7 2-4,15-25-1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8:23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83 39,'10'-18'31,"-10"18"1,8-11 0,-8 11-17,-3 16-5,1-3-5,-4 2-2,2-1-3,0-2-2,1 0-2,3-12-4,12-3-3,8-13 0,-2-5-1,8-6 0,-5 1 1,3 1 3,-9 7 2,-15 18 3,0 0 3,0 18-1,-9 13-14,-13 15-4,13-9-1,-8 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8:01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1622 9,'17'-11'11,"-17"11"-2,14-14-2,-14 14 0,19-20 0,-7 10-2,4-5 0,0 2-1,4-2 0,3 0-1,-1 0 2,-1 2 0,1 1 1,-2 3 0,-4 4 0,0 2 1,-16 3-1,14 6-1,-14-6-1,-5 19 0,-4-7-2,0 1-1,-3-1 0,1-1-1,11-11 0,-19 16-1,19-16 1,0 0 0,0 0 0,20-3 0,-3-7 0,6-2 0,0-2 0,4-1 0,2-1 0,-2 2 0,0 2 0,-2 3 0,-3 3 1,-4 5-1,-4 3 0,-14-2 0,18 11 0,-18-11 1,3 18-1,-3-18 0,-2 14 0,2-14 0,0 0 0,14 7 0,-14-7-1,26-13 1,-10 5 0,3-1 0,1 2 0,0 0 0,-4 4 0,-1 3 1,-3 3-1,-12-3 0,20 16 0,-20-16 0,19 19 0,-8-10-1,4-6 1,3-1 0,6-5-1,2-3 1,1-4 0,1-2 0,2-2 1,-4 0-1,-2 2 0,-6 1 0,-4 2 1,-14 9-1,15-10 0,-15 10 0,0 0 0,-21 7 0,4 1 0,0 1 0,-3 3 0,1-1 0,1 3 0,3-2 1,10-1-1,5-11 0,9 13 0,7-13 0,6-4 0,6-3 0,1-3 0,3-3 0,-2 0 0,-5-1 0,-5 3 1,-4 2-1,-16 9 0,15-7 0,-15 7 1,0 0-1,-3 15 0,3-15 0,0 13 0,0-13-1,10 12 1,1-12 0,3-3 0,3-2 0,0-2 0,3-2 0,1-2 0,-5 1 0,0 3 1,-3 0-1,-2 5 1,-11 2-1,16 1 1,-16-1-1,0 0 0,15 15 0,-15-15 0,21 10-1,-9-8 1,6-3-1,-1-2 1,4-4-1,-1 1 1,1-3 0,-4 2 0,-3 0 1,-1 2-1,-13 5 0,18-5 0,-18 5 1,0 0-1,12 1 0,-12-1 0,0 0 0,17-2-1,-17 2 1,21-4 0,-8-1 0,3 0 1,-1 0-1,4 1 0,0-1 1,-1 0 0,6 2 0,1 0 1,2-1-1,0 2 2,5 0 0,-4-2 0,0 1 1,-6 2 1,-1 1-1,-7 4 0,-14-4 1,6 32-2,-18-5-1,-8 12 0,-5 3-2,-1 7 0,-6 2-1,2-2-3,-2-4-5,12-14-6,8-7-18,-2-7 0,14-17 0,0 0 1</inkml:trace>
  <inkml:trace contextRef="#ctx0" brushRef="#br0" timeOffset="1828">2325 1077 16,'28'-12'22,"-12"8"0,11-8-10,3 1-3,6-3-1,1-2-2,-1 1 0,-3 0-2,-4 3 0,-4 1 0,-7 3-1,-4 4-1,-14 4 0,0 0-1,0 0 0,-10 13-1,-5 0 0,-2 0 0,-4 4 0,0 2 0,-2-2 1,6 1-1,2-4 0,8 0 0,7-14 1,2 14-1,12-14 0,4-6 0,5-4 0,3-4 0,3-3 0,2-4 0,3-7 0,-1 0 0,1-3 0,-1-2 0,0-2 0,-1 0-1,-3 1 1,-4 2 0,-4 6 0,-4 2-1,-8 9 1,-9 15 1,0 0-1,-16 2 0,-2 14 0,-3 3 1,-2 7-1,0 4 0,2 1 0,4-3 0,6-2 0,7-5 0,10-3 0,6-6 0,5-6 0,5-4-1,5-9 1,2 1 0,3-5 0,1 0-1,-3-4 1,0-1 1,-2 1-1,-2-2 0,-2 2 0,-4-2 1,-4 3-1,-3-1 0,-13 15 0,16-18 0,-16 18 0,0 0 0,-15-8 0,2 13 0,-6 5-1,-2 5 1,-2 1 0,-1 4 0,2 2 0,5 0 0,2-2 0,6-1 0,7-3 0,2-16 0,10 20 0,2-14 0,4-4 0,1-1 0,6-2 0,-2-1 0,2-2 0,-1 0 0,2 1 1,-2-2-1,2-2 1,-1 3-1,3-4 1,3 2 0,2-4-1,2-2 1,-1-2 0,1-2 0,-2 1 0,-2-1 1,-7 4-1,-3-2 0,-19 14 1,15-12-1,-15 12 0,-17 5-1,1 5 1,-5 6-1,-2 2 1,-1 2-1,2 1 0,2-1 1,7-3-1,5-1 0,7-5 1,1-11 0,22 8-1,-3-10 1,4-1-1,3-3 1,3-6-1,-1 3 0,2-4 1,-4 1-2,-1-1 1,-2 1 0,-4 2 0,0 0 0,-2 3 0,0-2-1,-4 3 1,2-1 0,-2 2 0,-13 5 0,18-10 0,-18 10 1,0 0-1,0 0 0,-12 1 0,-8 11 0,-5 3 0,-3 3 0,-1 1 0,2 1 0,5-1 0,3-3 1,11-4-1,8-12-1,15 4 1,4-12-1,6-5 1,2-6 0,3 1 0,0-3-1,-4 0 1,-3 2 1,-8 7-1,-4 2 0,-11 10-1,0 0 1,0 0 0,-1 16-1,-3-5 0,-1 3 1,2-3-1,0 2 1,3-13-1,9 15 1,3-15 0,7-6 0,0 0 0,4-7 0,1 2 0,0-4 0,1 3 0,-6-3 1,0 5-1,-7 2 0,1 2 0,-13 6 0,15-8-1,-15 8 1,11-2 0,-11 2 1,13 1-1,-13-1 0,19-3 0,-5 0 0,-1-3 0,1-1 0,-2 0 0,-12 7 0,20-15 0,-20 15 1,0 0-1,0 0 0,0 0 0,-27 4 0,7 8 1,-2 3-1,-1 1 0,1 4 0,4-2 0,4 1 0,10-7 0,4-12 0,16 9 1,5-14-1,5-6 0,4-9 0,2-3 0,3-7 0,-3-1 0,-1-1 0,-3-2 0,-7 4 0,-2 1-1,-5 7 0,-3 0-1,-4 4 0,-2 5 0,-5 13 0,4-15 0,-4 15 0,0 0 0,0 0 1,0 13 0,-1 1 1,-4 2 0,0 4 0,-3 3 1,0 2-1,0 1 1,1-1-1,0 0 1,4-4 0,4-4 0,4-5-1,-5-12 1,25 14-1,-7-14 1,5-5-1,1-2 0,5-3 1,-3-3-1,1 0 0,-2-2 1,-4 1-1,-5 2 0,-3 3-1,-13 9 2,0 0-2,0 0 1,-14 0 1,-3 13-1,-1 1 0,-1 5 0,2 2 0,1 0 0,6-1 0,9-3 0,6-5-1,7-3 1,7-4 0,4-6 0,3-3 0,1-5 1,4 0-1,-2-5 1,2-2 1,-3 1-1,-2 0 1,-1 3 0,-3 1 0,-2 6 0,-5 4 0,-15 1 0,15 14 1,-15 1-1,-2 0 0,-3 2 0,2-2 0,-2-1-1,5-14 0,-6 16-1,6-16-3,0 0-4,0 0-10,0 0-14,12-17-1,-12 17 1,16-23 0</inkml:trace>
  <inkml:trace contextRef="#ctx0" brushRef="#br0" timeOffset="4375">5145 787 8,'15'-9'13,"-15"9"-2,22-15 0,-11 8 0,5-4-1,0 1 0,2-1-1,-1-1-1,-3 1-1,4-2-3,-4-1 0,3-1-2,-4 2 1,-2-1-2,-3 3 1,-8 11-1,15-19 0,-15 19 0,6-11 0,-6 11 0,0 0 0,0 0 0,0 0 0,0 0-1,0 0 1,0 0-1,0 0-1,0 0 2,0 0-2,0 0 2,3-11-1,-3 11 0,0 0 0,0 0 0,7-15 1,-7 15-1,10-11 0,-10 11 0,14-15 0,-14 15 0,16-17 0,-16 17 1,16-12-1,-16 12 0,12-10 0,-12 10 0,0 0 1,0 0-1,0 0 0,-15 10 0,-1 1 0,-1 4 0,-4 7 0,0 1 0,0 2 0,4 0 1,3-4-1,7-4 0,5-2 0,2-15-1,19 9 1,-3-14 0,4-3 0,0-4 0,2-2 0,-2-2 0,-1-1 0,-4 2 0,-4 3 0,-11 12 0,13-16-1,-13 16 0,0 0 0,0 0 0,0 0 0,0 0 0,0 0 0,0 0 1,0 0 0,0 0 0,0 11 1,0-11-1,0 16 0,0-16 0,0 18 1,0-18-1,4 16 0,-4-16 0,0 0 0,18 12 0,-7-12 0,0-3 0,4-3 0,0 0 0,4-4 0,0-1 0,2-5 0,3-3 0,2-8 0,2-4 1,2-7-1,2-7 0,-1-2 0,1-6 1,-2-2 0,-2-3 0,-5 5 1,-4 1-1,-6 8 0,-4 5 1,-9 15-1,-7 10 1,-8 19-1,-7 20 0,-9 18 0,-6 21-1,-5 19 1,-2 15 0,-2 11 1,5 1-1,4-1 2,7-14 0,8-13 0,8-21 0,7-15-1,9-22 0,10-22 0,2-17-1,7-8-1,4-11 0,1-1 1,3-6 0,-2 2-1,-4 5 1,-5 7 0,-1 4-1,-3 7 1,-1 5-1,-2 5 1,4 1-1,1 0 0,4-2 0,3-6 0,5-5 1,3-7-2,1-4 0,-3-4 1,0-3-1,-3 0 1,-5 3-1,-4 4 1,-4 8-1,-11 7 1,-2 14 0,0 0 1,-21 11 0,12 5-1,-1 1 1,3 0-1,2 1 0,5-3 0,0-15 0,16 13 0,0-13 0,0-4-1,3-2 1,-2-1 0,-2-1 0,-3 1 0,-12 7 0,17-10-1,-17 10 1,0 0 0,9-14 0,-9 14-1,7-19 1,-1 0 0,1-4 0,3-5 1,1-4-1,0-4 0,1 1 0,-1 1 0,-5 4 0,-1 6 0,-4 9 0,-1 15 0,-15 4 0,-1 14 1,-2 11-2,-2 9 2,-1 6-1,0 5 0,3-1 0,5-6 0,4-2 0,7-9 0,4-8 0,4-8 0,5-10 1,4-6-1,1-4 0,4-3 0,0 0 0,1-1 0,0 0 0,2 1 0,-1 1 0,-3 0 0,2-2 1,0 1-1,-3-4 0,0 1 0,-4-1 0,-3 2 0,-11 10 0,14-15 0,-14 15 0,0 0 0,0 0 0,0 0 0,0 0 0,3 15 1,-3-15-1,11 19 0,3-9 2,1-1-1,6-2-1,1-1 1,3-5-1,-4-1 1,2-4-1,-5-2 0,-3 0-1,-3-4-4,-12 10-4,5-15-10,-5 15-14,-15-7-1,1 4 2,-9 10-1</inkml:trace>
  <inkml:trace contextRef="#ctx0" brushRef="#br0" timeOffset="6312">6481 193 56,'2'-15'33,"-3"-3"-1,1 18-10,-37-12-12,6 10-3,-11 6-5,-7 4-5,-6 6-8,-3 6-16,-5 2-4,10-5-2,0 7 2</inkml:trace>
  <inkml:trace contextRef="#ctx0" brushRef="#br0" timeOffset="6515">5992 282 13,'0'0'27,"-7"-22"0,-15 22-2,-10 1-9,-12 8-6,-6 4-12,-5 1-21,-17 18-4,8-2 0,-14 10-1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8:09.0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-10 2416 41,'-13'17'29,"13"-17"2,0 0-1,28 4-17,4-24-7,8-8-3,9-14-1,7-15-2,6-11 1,0-10 0,-4-1 1,-9-1-1,-8 11 1,-11 11-1,-13 15 1,-13 19 0,-4 24-1,-30 9-1,2 19 2,-9 21-2,-3 6 0,1 11 0,4-2 0,10-2 0,13-9 0,14-12 0,13-15 0,14-20 0,13-17 1,7-19 0,4-9-1,-3-6 1,-4-1 0,-12 6 0,-4 3 0,-13 12 0,-9 10 0,-8 15 0,-14 12 0,0 11 0,1 4 0,0 5 0,3 0 0,8 0 0,9-5 0,8-3 0,8-8-1,7-5 1,8-6-1,2-5-1,0 5-2,1-4-8,-5 7-24,-14 4 1,0-3-1,-12 7 1</inkml:trace>
  <inkml:trace contextRef="#ctx0" brushRef="#br0" timeOffset="516">728 1904 59,'-51'-21'33,"-10"18"-2,4 11-2,-2 16-30,0 7-28,15-7-2,3 6-2,17-12 0</inkml:trace>
  <inkml:trace contextRef="#ctx0" brushRef="#br0" timeOffset="828">1284 2065 57,'21'-3'31,"-5"-2"-1,3-11-10,7 0-11,-1-1-3,4-3-4,0-1-1,0 2 0,-5 6 0,-3 4-1,0 7 0,-1 3 0,1 5 0,1 3 1,4 1-1,5-2 1,4-3-1,2-4 2,1-3-1,0-7 1,-4-2 0,-3-4 1,-7 0-1,-1-1 0,-10 2-1,-2-1 0,-11 15 0,10-19-1,-10 19 1,0 0-1,10-12-1,-10 12 1,13-4-1,-2 3 1,7-2-1,5 0 0,0-2 1,1 0-1,-3-1 1,0-1 0,-7 4 0,-14 3-1,12-8 1,-24 7 1,-5 6-1,-6 2 0,-5 5 0,0 1 0,2 3 0,1 2 1,8 0-1,11-1-1,14-2 2,10-6-2,9-7 1,6-4-1,3-7 1,1-2 0,-1-5 0,-2 0 0,-10-1 0,-5 1 0,-5 4 1,-14 12-1,11-12 0,-11 12 0,0 0 0,0 0 0,-14 16 0,14-16 0,4 15 0,-4-15 0,22 9 0,-1-11 0,10-4 0,4-2 0,3-6 0,2 0 1,2-2-1,-4-2 0,-6 3 0,-6 1 0,-6 4 0,-5 2 0,-15 8-1,15-10 1,-15 10 0,0 0 0,0 0 0,0 0 0,7-13 1,-7 13-1,16-13 1,-5 4-1,2 2 0,3 1 1,-1 1-1,-2 3 0,1 4 1,-2 1-1,4 1 0,-1 0 0,7-3 0,2-4-1,1-1 1,2-4-1,-1-3 1,0 0 0,-5-2 0,-4 4 0,-6 1 0,-11 8 1,0 0-1,0 0 0,-21 11 1,4 3-1,-2 1 1,1-2-1,2 1 1,0-2-1,8-1 0,2 1 0,6-12-4,11 16-5,3-9-5,2 7-15,-6 1-4,6-2-1,-10 4 2</inkml:trace>
  <inkml:trace contextRef="#ctx0" brushRef="#br0" timeOffset="2344">2745 1628 29,'0'0'26,"0"0"1,14-7-8,-14 7-5,0 0-6,5 18-2,-7-4-2,0 3-2,-2 2 0,2 0 0,-3 2 1,2-3 0,0-1 0,1-6 0,1 0 1,1-11-1,0 0-1,0 0 0,0 0-1,15-7 0,-4-7 0,3-4 1,4-5 1,3-5-2,2-2 2,1-4-1,-4 4 1,-1 3 0,-6 4 0,1 5 0,-8 7-1,-6 11 1,0 0-1,0 0 0,11 4-1,-12 7 0,1 2 0,1 2-1,2 1 0,3 0 1,5-2-2,3-2 0,8-2-2,1-2-3,12-8-8,2 2-20,-2-3-2,2-8 0,-6 0 1</inkml:trace>
  <inkml:trace contextRef="#ctx0" brushRef="#br0" timeOffset="3125">3733 1675 32,'-18'5'26,"18"-5"-2,0 0-7,-3-11-4,12 0-6,5-5-2,4-4-2,3-4-1,4 1-2,-3-2 1,-1 3 0,-3 4 0,-6 7 0,-12 11 0,0 0-1,0 14 1,-10 3-1,-2 4 1,1 2-1,1-1 1,4-4-1,6-3 0,0-15 1,25 10 0,0-16-1,11-8 1,5-4 0,1-3 0,3 0 2,-3 2 0,-3 4 1,-9 8 0,-4 4 0,-13 11 0,-13-8-1,9 27 1,-13-12-3,-2 0-3,-6-4-5,12-11-13,-19-6-12,7-2-1,9-15 1,-4-1 0</inkml:trace>
  <inkml:trace contextRef="#ctx0" brushRef="#br0" timeOffset="3516">4064 1241 43,'-4'-15'31,"4"15"1,0 0-1,-2 14-16,4-1-23,10-4-20,-4 8-2,13-9-2,-5 4 0</inkml:trace>
  <inkml:trace contextRef="#ctx0" brushRef="#br0" timeOffset="3750">4519 1541 21,'30'-16'25,"-8"4"1,9-12-6,3 3-6,1 0-2,1-1-3,-3 4-1,-2 1-2,-7 9-1,-4 0-1,-6 6-1,-14 2-1,0 0 0,0 0-2,-12 20 1,12-20-1,-19 19 1,13-7-1,4-1 0,2-11 0,20 8 0,1-14 1,1-6-1,0-4 0,0-4 0,-4-5 0,-5 0 1,-4 1-1,-13 1 0,-3 7 0,-5 4 0,-3 6 0,-3 6 0,0 5 0,2 5 0,1 3 0,9 2 0,3 2 0,7-2 0,8-2 0,7-6 0,3-4 0,2-6 0,2-3 0,-4-3 0,-1-2 0,-3 0 0,-6 0 0,-12 11 0,14-14 1,-14 14-1,0 0 1,0 0-1,0 0 1,-2 14-1,2-14 1,2 12-1,-2-12 0,0 0 0,18 8 1,-5-12-1,3-2 1,1-2-1,-1 2 1,-2 0 1,3 0-2,-4 3 0,-1 6 1,-12-3-1,15 17 0,-7-6 0,0 2 0,5-5 0,4-3 0,4-9 0,5-8 0,3-8 1,0-9-1,2-5 1,-2-4-1,-5 0 1,-4 0 0,-6 10 0,-4 4 0,-4 8-1,-6 16 1,0 0-1,0 0 0,0 0 1,12 26-1,-3-7-1,4 1 1,6 0 0,5-3 0,5-2 0,6-7 1,3-5-1,3-8 0,-3-4 0,-1-4 1,-6-2-1,-5-1 0,-5 1 0,-6 1 0,-15 14 0,13-15 0,-13 15 0,0 0 0,-15 19 1,10-5-1,1-1 0,2 3 0,4 2 0,4-1-1,9-4 1,5-1 1,5-4-2,2 0 1,3-5 0,2 0 0,-1-3 0,-2-5-1,-4-4 2,-3-4-2,-4-6 2,-2-7-1,-6-2-1,-3-4 0,1-4-5,-6 6-8,-2-2-16,5 3-3,-8 10-1,7-1 2</inkml:trace>
  <inkml:trace contextRef="#ctx0" brushRef="#br0" timeOffset="5781">6633 1100 21,'0'0'21,"25"-14"0,-12 10-7,7-8-9,2 0-1,8-8-2,6 0-1,-1-6 0,-1-1-1,-2 1-1,-1 0-1,-5 4-3,-2 2-3,-13 8-10,4-6-4,-15 18 0</inkml:trace>
  <inkml:trace contextRef="#ctx0" brushRef="#br0" timeOffset="6219">6827 987 20,'32'-21'22,"-3"3"-3,7-11-4,2-3-1,2-5-4,0-3-1,-5 1-1,-3-2 0,-3 5-2,-5 3 0,-5 5-2,-4 5 0,-7 7-2,-6 5 1,-2 11-1,-23 11-1,0 6 1,-3 7-1,-7 8 0,-1 2-1,-2 6 0,4 1 0,2-2 1,8 0-1,5-3 1,7-8 0,4-3 0,7-5 0,6-7-1,7-3 1,5-10-1,3-2 0,5-7 0,4-2 0,2-1 0,3-3 0,-1-1 0,-1 0 1,-3 3-1,-2 0 0,-3 1 0,-5 2 0,-5 2 1,-5 2-1,-11 6 0,0 0 1,0 0-1,0 0 1,-20 8-1,4 7 0,1 2 0,3 5 1,5-1-1,7-2 0,11-3 0,9-3 0,7-8 0,4-7 2,1-5-2,-1-7 0,-7 0 0,-3-4 1,-8 0-1,-8 0-1,-8 5-1,-7-1-1,-1 3-4,-8 9-11,-5 0-13,5-1-2,-4 6 1,7-4 1</inkml:trace>
  <inkml:trace contextRef="#ctx0" brushRef="#br0" timeOffset="6875">7385 656 56,'-14'-2'32,"-18"11"-2,0-3-2,-7 5-32,-9 9-23,10-11-3,-4 7-2,12-7 2</inkml:trace>
  <inkml:trace contextRef="#ctx0" brushRef="#br0" timeOffset="7578">8048 855 26,'0'0'25,"0"0"0,0 0-6,0 0-8,21-5-4,-2-9-3,4-4-2,4-6-1,4-5 0,0-2 0,0-3 0,-2 3-1,-7 2 1,-5 4 1,-6 5-1,-6 8 1,-5 12-1,-16-2 1,-4 14-1,-4 6 0,-5 8 0,-2 1-1,0 7 1,4-5 0,5 4 0,7-7 0,9-3 0,10-7 0,7-3 0,6-7 0,5-4 0,2-2 0,3-2-1,0-3 1,0 0-1,-1-1 0,0-3 0,2-2 0,4-4 0,1-2-1,2-4 1,-1-2 0,0 0 1,-5 2 0,-4 4 1,-5 5-1,-20 12 1,12-2-1,-12 2 0,-10 22 0,3-6 0,-2-2-1,3-3 0,6-11 0,0 0 0,0 0 0,16-15 1,-1-2 0,2-2 0,2-1 0,-3 3 1,0 0-1,-3 6 1,-2 1-1,-11 10 1,12 2 0,-12-2-1,0 0-1,10 19 0,-10-19 0,17 13 0,-1-6 0,7-6 0,3-5-1,6-1 1,2-3 1,2-5-1,1 1 0,-3-1 0,-3 1 1,-7 0-1,-4 4 1,-6 1-1,-14 7 0,13-8 0,-13 8 0,-13 7 0,-5 1 0,-5 5 0,-3 3 0,0 2 0,-2 3-1,3 0 2,6 0-2,8-3 1,10-5 0,1-13 0,27 10-1,-5-15 1,4-3 0,2-4 0,-1-2 0,-4-1 0,-3 0 0,-6 5 0,-14 10 0,12-9 0,-12 9 0,-6 15 0,-2 0 0,4 0 0,-3 3 0,5 0 0,4-5 0,-2-13 0,24 14 0,-2-18 0,4-4-1,4-6 2,3-5-2,1 1 1,0-3 0,-2-1 0,1 1 0,-6 0 0,-3 3 0,0 2 0,-7 4 0,-1 1 0,-4 2 1,-12 9-1,12-7 0,-12 7 0,0 0 0,-21 9 0,6 0-1,-4 5 1,0-1 0,0 1 0,2 2 0,6-1 0,6-3 0,5-12-2,16 10 2,2-16 0,8-5 0,4-8 0,3-5 0,3-4-1,-2-4 2,-1-1-2,-6 1 2,-3 1-1,-4 2 0,-7 4 0,-3 6 0,-5 3 0,-6 3 0,1 13 0,-22 1 2,7 12-2,-5 8 0,0 9 0,-1 4 0,4 5 0,6-1 0,7-3 0,6-6 0,11-4 0,4-10 1,5-9-1,4-10 0,2-6 0,0-3 0,-1-6 0,-2 1 1,-4-1-1,-4 1 0,-2 4 0,-3 2 0,-12 12 0,17-15 0,-17 15 0,0 0 0,0 0 0,12-10 0,-12 10 0,0 0 0,0 0 0,0 0 0,0 0 0,0 0 0,0 0 0,0 0 0,0 0 0,-12 8 0,12-8 0,0 0 0,-9 13 0,9-13 0,0 0 0,-5 15 1,5-15-1,-1 12 0,1-12 0,-4 15 0,4-15 0,-4 21 0,1-10 0,-1 3 0,1-3 0,0 0-1,3-11 2,-4 16-1,4-16 0,0 0 0,4 11 0,-4-11 0,11-1 0,-11 1 0,17-3 0,-17 3 0,21 2 0,-8-1 0,-13-1 0,19 0 0,-19 0 0,18 2 0,-18-2 0,19 0 0,-7-3 0,-1-3 0,1-1 0,0 2 0,0-3 0,-12 8 0,16-10 0,-16 10 1,11-5-1,-11 5 0,0 0 0,0 0 0,12 5 0,-12-5 0,19-6 0,-4-2-1,2-4 1,3-4-1,2 0 1,1-4-1,-3-1 1,-1 5 1,-6 1-2,-3 3 2,-10 12-1,0 0-1,0 0 1,-11 7 0,-4 10 1,-3 4-2,0 5 1,-1 0 0,3 2 0,4 0 0,7-5 1,7-3-1,6-6-1,8-5 2,3-8-2,7-4 2,1-8-1,3-5 0,3-5 0,1-5 0,0-2 0,1-2 0,0 0 1,-3 1-1,0 5 0,-1 2 1,-3 4-1,-3 5 0,-4 3 0,-4 3 0,-4 4 0,-13 3 0,0 0 0,2 12 0,-15 1 0,-10 2 0,-1 1 0,-4 2-1,-1 1 1,3-1 0,3-2 0,5-3 0,18-13 0,0 0 0,0 0 0,25-3 0,-1-10 0,4-5 0,0-1 0,3-2 0,-5 1 0,-3 3 1,-5 4-2,-6 7 2,-12 6-2,0 0 1,9 23 0,-10-5 0,1 0-1,1 1 1,5-3-1,4-5 1,7-6-1,4-7 1,5-8 0,1-6 0,4-4 0,0-4-2,-1-2 2,0 0 0,-4-1 0,1 0 0,-1-3 0,-1-1 0,-3 2 0,0-4 0,0 1 0,-3 1 0,-3 2 0,-2 4 0,-3 4 0,-5 6 2,-6 15-2,0 0 0,-15-2 0,-1 16 0,-4 9 0,-2 5 0,-4 6 0,1 1 0,4 1 0,3-2 0,4-3 0,8-5 0,5-7 0,6-5 0,6-7 0,4-5 0,2-2 0,4-4 0,1-2 0,0-2 0,2-2 0,-2 1 1,-3 0-1,-3 1 0,-3 2 0,-13 6 0,17-5 0,-17 5 0,0 0 0,-5 19 0,-3-4 0,2 2 0,0 2 0,1-1 0,2 1 1,5-3-1,3-3 0,-5-13 0,21 14 0,-7-12 0,2-3 0,-1-1-2,4-4-5,-19 6-5,15-15-19,-3 1-1,-12 14-1,8-25 1</inkml:trace>
  <inkml:trace contextRef="#ctx0" brushRef="#br0" timeOffset="10563">11142 97 59,'-16'-8'31,"-14"9"-2,-5-2-10,-2 2-19,-6-1-17,5-6-11,-8 6-3,9-10 1</inkml:trace>
  <inkml:trace contextRef="#ctx0" brushRef="#br0" timeOffset="10750">10136 26 35,'0'0'17,"0"0"-17,14 3 0,-14-3-22,26 9-3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8:25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 94 23,'4'-16'28,"-4"16"1,0 0 1,-14 7-15,6 12-4,0 1-3,-3 5-4,1-3-2,2-1-1,2-4-2,6-17-1,0 0-2,12-5 0,0-16 0,8-11-1,-1-1 1,2-4 1,-5 3 2,0 6 1,-5 8 2,-11 20 0,0 0 0,0 0-1,2 21-7,-9 6-20,19-11-2,-4 6 1,19-18-1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8:25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27 42,'0'0'31,"8"-16"1,-8 16-2,-1 13-18,0-1-7,-2 5-6,-3 4-7,6-7-6,-2 1-6,2-15-3,0 0-4,0 0 3,17-15 2,-7-6 9</inkml:trace>
  <inkml:trace contextRef="#ctx0" brushRef="#br0" timeOffset="125">53 10 10,'7'-12'16,"-7"12"1,-3 17-3,-1 5-20,-7 10-6,8-8-6,-7 3-3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9:15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282 610 10,'16'-12'16,"-16"12"-2,21-15-1,-10 6-1,2-2-1,-13 11-1,18-15-3,-18 15-2,14-11-1,-14 11-2,0 0 1,0 0-1,11-7 0,-11 7 0,0 0 1,0 0-1,0 0 0,0 0 0,0 0 0,0 0 0,0 0-1,0 0 1,0 0-1,0 0 0,0 0-1,15-3 1,-15 3 0,0 0-1,12-2 0,-12 2 0,0 0 0,0 0 0,12-4 0,-12 4 0,0 0 0,0 0 1,0 0 0,-29 5 0,-1 5-1,-6 5 1,-7 3-1,-5 7 1,-5 7-1,-1 0 0,10 2 0,8-3 1,15-4-1,13-5 0,15-6 0,11-8 0,12-5 0,7-3 0,5-1 0,3 1 0,-1 3 2,-9 3-1,-9 7 1,-14 10 0,-16 8 0,-10 11 0,-16 5 0,-7 5 0,-11-1-1,-1-2 1,2-7-1,6-14 0,13-10-1,8-20-2,19-15-5,8-9-6,9-9-15,18-7-3,-4 9 1,14-4 0</inkml:trace>
  <inkml:trace contextRef="#ctx0" brushRef="#br0" timeOffset="687">764 569 52,'0'0'29,"-19"11"3,-7 19-11,0 12-7,-10 15-5,4 6-4,-3 5-2,7-4-3,5-8-1,6-13-3,10-19 0,3-12-2,4-12 1,11-24-1,-1-5 0,-1-1 1,0 1 3,0 3 3,-3 6 3,2 4 1,-8 16 0,15-13 0,-15 13 0,26 0-3,-2-1-14,10-4-16,-5 4-3,12-10 1,-5 4 0</inkml:trace>
  <inkml:trace contextRef="#ctx0" brushRef="#br0" timeOffset="1234">1418 365 32,'0'0'28,"9"-11"1,-9 11-1,-13 17-16,-1 2-6,-9 13-1,-4 11-1,-7 14-1,-2 4 0,-1 8 0,4-2 1,3-4 1,21-21-8,16-20-1,7-16 0,12-20-2,7-14 0,5-11-1,0-6-1,6-8 0,-15 9 7,-5 2 1,-3 3 0,-4 6 1,-5 6 0,-2 3 0,-1 6 0,-5 4 1,-4 14 0,0 0-1,0 0 1,0 0 0,7 16-1,-7-1 0,1 0 0,-1 2 0,0 0-1,3 2 1,-1 1-1,2 1 0,1 2 0,2 4 0,1 1 0,0 3 0,0-1 0,1 1 0,-1-1 0,0-5 1,-1-5-1,-3-6 0,1-1-1,-5-13 1,0 0 1,-15 8-1,-2-12 0,-3-5 0,-5-1 0,-3-1 0,-3 0-1,2-2-2,0 6-6,4 0-17,25 7-6,-20-2 2,20 2 0</inkml:trace>
  <inkml:trace contextRef="#ctx0" brushRef="#br0" timeOffset="1922">1796 630 11,'0'0'21,"0"0"-14,19 22 37,-31-2-38,5 3-1,0 3-1,5 2-1,6-2 1,12-7 0,10-8-1,13-12 1,5-14-2,6-12 0,-1-6-1,-1-6-1,-4-1-2,-14 4-3,-4 1-7,-6 9-15,-14 14-2,4-1 0</inkml:trace>
  <inkml:trace contextRef="#ctx0" brushRef="#br0" timeOffset="2250">2239 629 2,'0'0'19,"0"0"1,26-2-2,-10-3-7,4-4-4,6-3-2,1 1 0,3 1-2,-4 3-1,-2 3 0,-5 5 0,-7 4-1,-9 8 0,-9 5 1,-9 2-1,-8 2 0,-4-2 0,-4-1-1,2-6 0,0-3 1,7-10-3,6-7 0,8-7-2,8-2-1,12-4 0,0 3-2,8-2 2,2 2-1,1 2 2,0 5 0,-2 3 2,-3 3 1,-7 4 1,-2-84 12,-29 126 0,9-5 1,-22 29-1,8-4 1,-21 28-1,13-11 1,-18 18 0,10 71-20,24-129-1,-9-1-3,31-56-17,1-6-1,14-22-1,1-1 0</inkml:trace>
  <inkml:trace contextRef="#ctx0" brushRef="#br0" timeOffset="2765">2622 558 24,'10'-15'28,"5"-1"2,-15 16 0,0 0-11,0 0-8,-12 26-3,7-5-1,-47 9-1,-38 86-11,85-84-1,27-18-1,-5 3 1,20-20 0,-7 4-2,16-21 0,33 6-2,57-104 8,-100 99-3,-14 5-13,3 0-5,-25 14-1,25-12 1</inkml:trace>
  <inkml:trace contextRef="#ctx0" brushRef="#br0" timeOffset="3078">3115 480 6,'21'-12'24,"-21"12"1,17-10 1,-17 10-6,0 0-5,16-14-3,-16 14-2,0 0-2,0 0-1,-18 16-2,6-2-1,3-2-2,-3 2-1,3 2 0,1 0-1,4 0 1,6-2-1,3-2 0,2 1 1,3-2-2,0 1 1,-2-1 0,-1 3 0,-7 1 0,-7-2 0,-1 5-1,-5-4-2,-5 1-3,2-7-10,1-5-15,-1 1 0,16-4 0,-13-11 0</inkml:trace>
  <inkml:trace contextRef="#ctx0" brushRef="#br0" timeOffset="3468">3577 95 25,'23'-40'27,"0"1"2,-19 22 0,-4 17-14,-24 11-6,-8 27-2,-5 19-4,-11 23 0,0 7-2,-3 12-1,6-1 0,7-9 0,12-13 0,10-21-1,8-19 1,12-25-1,-4-11 1,25-29-1,-9-2 1,3-4 0,-2-1 0,1 3 0,-1 3 0,-1 10 0,-2 9-1,4 6-4,-5 8-3,8 0-7,3 5-3,-1 2-11,13-9 1,-6 3 0</inkml:trace>
  <inkml:trace contextRef="#ctx0" brushRef="#br0" timeOffset="3781">3746 454 22,'-19'20'23,"8"-6"-2,-9 12-8,3 4-2,-1 3-4,5-4-6,2-3-6,5-3-8,6-23-10,12 16 0,8-27 0</inkml:trace>
  <inkml:trace contextRef="#ctx0" brushRef="#br0" timeOffset="4093">3899 547 10,'0'0'19,"22"-24"-2,-8 11-1,2-6-3,0 4-1,-2 2-4,2 2-1,-2 3-1,5 5-3,-3 5 0,1 5-2,1 6-1,-3 2 1,-2 1-1,1 2 0,-3 0 0,-2-4-1,1-1 1,-10-13 0,16 11 0,-16-11-1,23-6 1,-12-3-1,4-2 1,-3 1 0,3-2-1,-1 2 1,0 0 0,-2 3 0,1-1 1,4 2-1,-1 0 1,3-3 1,1-1 1,0 0 0,-4 0 0,1 0 0,-17 10 1,16-19-1,-16 19-1,-9-14 0,-7 15 0,-3 3-1,-5 6-1,2 1 1,1 5 0,1 3-1,7 0 0,5 3-2,11-3-3,3 0-6,8-4-10,10-8-8,-8 9 0,13-11 0</inkml:trace>
  <inkml:trace contextRef="#ctx0" brushRef="#br0" timeOffset="4656">4015 56 27,'-21'-6'18,"21"6"-18,0 0 0,-12 8-17,12-8-6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06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693-1 14,'-28'3'24,"-5"3"1,-19 15-7,-5 2-6,-6 3-2,-6 3-2,4 2-2,9-1-2,9-2-1,12-3-3,16-5 0,14-6-1,15-2 0,10-6 1,10 2 0,2 0 1,4 6 0,-3 6 2,-7 8 1,-13 10-1,-13 7 1,-15 9-1,-11 1 0,-14 3-1,-6-6 0,-6-5-1,2-10 1,3-10-2,7-12 1,10-12 0,12-13-2,14-11 0,10-3-2,14-6-5,2 3-4,9 0-7,5 6-5,-4 14-6,8-3 2</inkml:trace>
  <inkml:trace contextRef="#ctx0" brushRef="#br0" timeOffset="765">1041 126 29,'-18'7'29,"-4"8"2,-12 24-7,-4 10-5,-3 10-7,-5 11-4,5-4-2,4 0-4,9-12-2,7-8 0,7-19-2,14-27 0,0 0-1,13-33-1,-1-5 0,2-13 1,-1 0 0,0 2 1,-5 7 3,-3 10 0,-1 9 3,-4 23-1,0 0 0,13 9 0,4 8 0,9-3-3,7-4-6,7-8-17,11-10-8,1-2 0,13-14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15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315 679 7,'19'-27'22,"-13"15"-5,4-5-1,-3 4-1,0 1 0,-1 1-2,-6 11-3,0 0-3,-25 26-2,-1 6-1,-11 17-1,-6 8 0,-7 11-2,1 5 0,1 1 1,8-9 0,9-12 1,12-17-1,17-21 1,13-19-1,9-18 0,7-18-1,8-12-1,6-10 1,2-3-1,1-3 1,-3 2-1,-1 7 0,-6 8 1,-4 13-1,-6 12 0,-5 13 1,-6 17 0,-6 13-1,-6 13 1,1 10 1,-5 7 0,3 3 0,-1 5 3,3-9-1,1-6-1,4-10 0,8-11 1,7-19-2,6-14 0,9-19-1,6-19-1,5-14-1,8-9 0,-2-4-1,0-1-4,-11 15-3,-2 5-10,-14 21-13,-15 22-2,-12 17-1,-2 16 2</inkml:trace>
  <inkml:trace contextRef="#ctx0" brushRef="#br0" timeOffset="516">767 707 13,'0'0'24,"6"21"1,-6-21-7,11 21-4,-11-21-3,21 16-1,-6-11-2,10-6-2,1-4-1,5-7-1,0-1 0,2-6-1,-4-2 0,-4 0-1,-6 1-1,-10 4 1,-9 16-1,-15-12-1,-7 18 1,-9 8-1,-5 8 1,0 3 0,-1 6 0,6 1 0,5 0 0,11-4 0,11-3 0,14-4 1,6-3-1,8-7 1,3-3-1,4-4 1,2-1-2,0-3 1,-5 1-1,-3-1 0,-3-1-1,-6 2-1,-2-4-1,-14 3-2,15 0-4,-15 0-6,0 0-12,0 0-6,8-13 3,1-1-1</inkml:trace>
  <inkml:trace contextRef="#ctx0" brushRef="#br0" timeOffset="1032">1269 691 27,'11'-14'25,"-11"14"-3,13-4-1,0 8-4,-4 7-3,8 4-4,-2 10-2,6 2-3,-4 6-3,3 2-1,-3-3-4,-5-2-4,0-13-8,0-6-11,-12-11-4,18-15 0,-15-3 1</inkml:trace>
  <inkml:trace contextRef="#ctx0" brushRef="#br0" timeOffset="1219">1544 613 37,'-27'21'25,"-3"5"-4,-13 16-3,-4 7-9,0 1-5,1 0-6,7-5-8,8-10-15,28-21 1,3-14-2,32-14 1</inkml:trace>
  <inkml:trace contextRef="#ctx0" brushRef="#br0" timeOffset="1438">2008 195 15,'0'0'21,"-16"2"-2,-12 29-7,-4 15-3,-10 19 0,-2 13-4,-2 9-1,4 1 1,7-5 0,9-12 1,12-18-1,11-18 1,3-35-1,26 1-2,-4-24 0,2-13-2,2-6-1,-4 0 2,0 1 0,-5 6 0,-1 6 0,-3 10 0,2 4 1,-1 9-2,4 2 0,2 1-5,1-1-7,3-3-19,11-12 0,-4 0 1,9-11 0</inkml:trace>
  <inkml:trace contextRef="#ctx0" brushRef="#br0" timeOffset="2266">2943 195 13,'13'0'22,"11"-15"-1,-2 4-4,0-5-1,-2 1-3,-5 0-2,-6 1-2,-9 14-1,-24-6-2,-10 21-2,-6 5 0,-7 11-2,-3 4 0,2 9 0,5 2 0,10 3 0,14-3 0,12-4 0,10-3 0,6-3 1,5-5 0,-3-2-1,0-6 1,-10 1-1,-10-2-1,-9 1 0,-9-4-1,-6-2 0,-2-4-2,1-7-4,3-2-2,18-17-7,14-5-15,10-8-2,20-11 0,4 2 1</inkml:trace>
  <inkml:trace contextRef="#ctx0" brushRef="#br0" timeOffset="2797">3362 97 32,'19'-36'29,"3"0"3,-7 13-10,-15 23-6,0 0-4,-27 21-3,-11 22-4,-12 21-2,-6 17-2,-3 8-1,-1 0-2,7-9-1,5-12-5,18-22-19,26-23-3,4-23-2,34-18 1</inkml:trace>
  <inkml:trace contextRef="#ctx0" brushRef="#br0" timeOffset="3047">3397 384 33,'-16'31'26,"9"-8"0,-6 9-8,0-8-12,1-9-6,12-15-4,0 0-2,10-23-4,7-6-3,3-6-4,14-8-7,-12 11 1</inkml:trace>
  <inkml:trace contextRef="#ctx0" brushRef="#br0" timeOffset="3297">3660 401 5,'8'22'23,"-8"-22"1,7 21 1,-7-21-10,0 0-5,17 9-1,-2-18-2,1 1-1,5-5-2,0 5 1,5-3-1,-5 7 0,-3 4-1,-18 0 0,7 28-1,-19 0 0,-4 2 0,-8 3-1,-3-5 0,-4-6 1,6-12-1,9-13-1,11-16-2,14-16-3,4-8-3,12-6-6,7 0-8,3 6-10,10-1 1,-12 15 1</inkml:trace>
  <inkml:trace contextRef="#ctx0" brushRef="#br0" timeOffset="3625">4249 7 35,'14'-9'23,"-27"27"-4,-2 10-4,-9 14-6,-4 7-5,-1 8-3,2-1-3,-1-2-2,10-9-2,7-12 0,9-13-2,2-20 2,19 7 0,-2-17 0,3-2 2,5-4 2,0 2 3,2 2 3,-1 2 0,5 1 2,-3 2 1,4 0 2,3-2-1,2 0 0,-6 1-1,1-3-1,-10 2 0,1 0-2,-23 9 0,11-7-1,-27 13 0,-10 6-1,-5 9 1,0 5-1,-4 5 0,-1 5 1,7 1-2,9-3 1,9-2-2,10-9-2,7-10-4,-6-13-10,21 13-14,-3-25-1,-18 12 1,23-29 0</inkml:trace>
  <inkml:trace contextRef="#ctx0" brushRef="#br0" timeOffset="4110">3788 33 26,'0'-12'21,"0"12"-8,0 0-13,0 0-20,-16 12-3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362 795 9,'5'-17'27,"4"-2"1,-9 19 1,-25 6-11,1 15-7,-12 18-2,-4 8-2,-9 14-4,-2 7-2,0 3 1,8-2 0,8-6 1,14-16-1,14-13-1,14-23 1,12-15 0,8-16-1,8-11 0,1-7 0,1-9-1,1-5 2,-3 0-1,-2 1 1,-5 6 0,1 0 0,-8 9 0,1 8 0,-2 12-1,-4 8 1,-16 8-1,16 21 0,-12 7-1,-5 9 1,-3 6-1,-3 4 1,-3 1-1,-4 2 0,-2-5 0,-1-5 0,-2-7 0,2-9 0,-1-4 0,-1-9 0,3-9 0,1-2-1,15 0 0,-20-8-1,20 8-1,-11-9-4,11 9-5,0 0-13,0 0-7,16 5-1,-16-5 2</inkml:trace>
  <inkml:trace contextRef="#ctx0" brushRef="#br0" timeOffset="484">518 1151 36,'15'-9'28,"-15"9"2,0 0-7,9 19-7,-12-8-6,3-11-3,-3 22-2,3-22-2,1 20-1,-1-20-1,18 3 0,-1-11-1,0-3 0,5-5 0,0-1 0,-1-2 0,-1 1 0,-4 2 1,-7 3 0,-9 13 1,0 0-1,0 0 2,-21 16-2,4 3 1,-4 6-1,0-1 0,1 6 0,4-4-1,8-4 0,11-4 0,10-6-1,10-7 0,6-8-1,6-2-3,6-7-2,-5 1-5,-1-4-10,1-3-10,-13 6 0,0-4 1</inkml:trace>
  <inkml:trace contextRef="#ctx0" brushRef="#br0" timeOffset="890">1022 1036 32,'16'-9'25,"-16"9"1,0 0-8,0 0-7,9 12-3,-9-12-2,0 0-1,0 0-1,0 0 0,-9 14-1,9-14 1,-16 16-1,5-3 0,-2 0 0,2 4-1,0-1-1,0 0 0,3-5 0,2 1-1,6-12 0,-8 15 0,8-15-1,0 0 0,0 0-1,0 0 0,-13 5-2,13-5-2,0 0-1,0 0-2,0 0 0,-7-11 1,7 11 1,4-13 0,-4 13 2,6-13 2,-6 13 4,7-11 3,-7 11 1,0 0 1,0 0 2,0 0 1,10-11 1,-10 11-1,0 0-1,-11 18-2,11-18-1,-11 22-3,7-7-1,0 1-5,1 3-7,3-5-20,16-11 0,-3 5-1,12-15 1</inkml:trace>
  <inkml:trace contextRef="#ctx0" brushRef="#br0" timeOffset="1593">1242 1104 10,'0'0'5,"0"-12"-5,0 12-2,0-18 0,0 18 0,5-17 1,-5 17 0,11-14 1,-11 14 1,15-4 0,-15 4 2,16-2-1,-16 2 1,14-2 0,-14 2 1,11-8 1,-11 8 0,10-12-1,-10 12 2,0 0 0,8-15 2,-8 15 2,0 0-1,0 0 0,0 0 0,0 0-1,0 0-1,-8 13-1,8-13-3,0 0-1,-5 12 0,5-12-1,0 0 0,0 0-1,0 0 1,0 0-1,0 0 0,11-14 0,-11 14 1,0 0 1,0 0-1,10-12-1,-10 12 1,0 0 0,0 0 0,0 0-1,0 0 0,0 0 0,0 0 0,0 0-1,0 0 1,0 0 0,0 0 0,0 0 0,0 0 0,0 0 0,0 0 1,0 0-1,0 0 0,0 0 0,0 0 1,0 0 0,0 0 0,0 0 1,0 0-1,13-12 1,-13 12 0,0 0 0,0 0-1,0 0 1,14-12-1,-14 12 0,0 0 0,11 0 0,-11 0 0,16 5-1,-16-5 1,19 3 1,-19-3-1,12 5 0,-12-5 1,0 0 0,0 0 0,0 0-1,0 0-1,11 6 1,-11-6-1,0 0 0,3-11-1,-3 11 0,0 0 1,8-14 0,-8 14 1,0 0-1,3-11 1,-3 11-1,0 0 1,0 0 0,0 0 1,0 0-1,0 0 0,0 0 0,0 0 0,11 17 0,-12-4 0,-6 4 1,0 4 0,-8 0 0,-5 8-1,-3-3 0,-4-2 0,-2-4 0,0-7 0,3-6-1,1-6 1,9-8-2,5-9 1,3-3-1,9-3-1,6 0-1,9-1-2,-1 2 0,11-2-2,-7 10 2,9 0 0,-7 5 0,2-1 1,-3 5 1,-4 5 3,-1 2 0,-15-3 2,18 8 0,-14 5 1,3-2 0,-7 6 1,0-1 1,-6 9-1,-6 2 1,-9 8-2,-5 4-1,-7 6 0,-7 3-1,-1 5 0,-3-3-1,4-8 0,4-6 0,9-9-1,8-11-1,19-16-2,-2-11-7,19-18-12,9-9-9,0 1-1,14-10 0</inkml:trace>
  <inkml:trace contextRef="#ctx0" brushRef="#br0" timeOffset="2953">1769 947 35,'0'0'29,"0"0"3,-6 22-9,1 1-4,6-1-5,-2 11-5,11-6-4,1 3-1,11-9-1,9-7-1,7-15 0,2-7-2,2-9 1,-1-10-1,-4-2 0,-5 1-1,-8 2-1,-8 1-2,-10 14-6,-2-2-13,-4 13-10,0 0 0,0 0 1</inkml:trace>
  <inkml:trace contextRef="#ctx0" brushRef="#br0" timeOffset="3218">2259 916 43,'23'-10'28,"-9"10"3,-3-4-11,1 1-6,-12 3-5,13-3-2,-13 3-4,0 0 0,0 0-1,0 0-1,-14 15 0,14-15-1,-17 15 1,9-3 0,0 1-1,3 0 1,4 3-1,3 2 1,2-2 0,1 0-1,-3 5 1,-1-4-1,-2 3 0,-5-1 2,-4-3-2,-6-5-2,4 0-3,-8-1-3,7-13-15,13 3-8,-1-22-2,15-5 1</inkml:trace>
  <inkml:trace contextRef="#ctx0" brushRef="#br0" timeOffset="3546">2831 512 19,'22'-26'27,"0"6"1,-22 20 1,0 0-14,-16 37-4,-9 5-4,-6 12-4,-6 12-2,-6 7-1,2 1 0,4-2 0,7-11 0,10-13-1,13-20 1,7-28 0,17-2 0,5-24 0,1-11 1,3-9 0,-3 8 2,-1-5 1,-9 13 0,0 7 0,-13 23 0,16-8-1,-16 8 0,15 19-2,-2-6-1,3 2-1,5-2-2,1-2 1,6-7-1,3-4 0,2-6 0,-4 0 1,-2-2 1,-2 1 0,-7-1 1,-4 4 0,-14 4 1,12 3 1,-16 8 0,-1 5 1,-4 4-1,2 3 0,-2 0-1,0-2 2,5-2-2,4-19-2,11 12 0,1-18-2,8-10-2,-2-3-3,7-6-4,-3 4-3,-1-1-3,-3 6-2,-7 4-1,-11 12 2,12-10 2,-12 10 4</inkml:trace>
  <inkml:trace contextRef="#ctx0" brushRef="#br0" timeOffset="4171">3383 759 38,'0'0'29,"0"0"1,11 11-8,-13 0-6,2-11-7,-11 25-3,5-10-2,-1 0-2,2 0 0,4-4-1,1-11-1,17 0 1,2-9-1,5-7 0,4-3 1,0-2 0,5-2 0,-5 3-1,-2 3 2,-5 8-1,-1 2 0,-4 9 0,-2 2 1,-2 4-1,-1 4-1,-1 0 1,1-1-1,-1 1 0,0 0 0,-10-12 0,17 17-1,-17-17 1,14 12 0,-14-12-1,12 9-2,-12-9-1,0 0 0,0 0-1,0 0-2,0 0 0,0 0-1,0 0 1,0 0 1,0 0 2,0 0 1,0 0 1,8-15 3,3 8 2,6-2 1,-2-1 1,6-2 0,-1-1 0,3 1 0,-4 2 0,4-1-1,-4 2-1,-2 1-1,-1 6-1,-1 1 1,-1 1-2,-3 1 1,-11-1-1,15 9 1,-15-9-1,5 16 1,-5-16-1,-4 16 0,4-16 1,-8 14-1,8-14 0,0 0 0,-13 6 1,13-6-1,0 0 0,-4-15 0,4 15 1,3-15-1,-3 15 1,3-12-1,-3 12 0,0 0 1,0 0-1,6-11 1,-6 11-1,0 0 1,0 0-1,0 0 1,0 0-1,0 0 0,0 0 1,0 0-1,0 0 0,0 0 0,0 0 1,0 0-1,0 0 2,0 0-2,0 0 1,0 0-1,0 0 1,0 0-1,0 0 1,0 0-1,0 0 0,0 0 0,0 0 0,0 0 1,0 0-1,0 0 1,0 0-1,0 0 1,12 5 0,-12-5-1,0 0 1,18 5-1,-5-3 0,1-2 0,5-1 1,3-5-1,2-2 0,2 0 0,0-2 0,-3-4 1,-2 2-1,-5 1-1,-16 11 1,9-13 0,-9 13 0,-27 16 0,1 4 1,-1 9-1,-2 3 1,1 6-1,2 4 1,7-1-1,9-3 0,8-2-1,7-7 0,5-8-1,6-9-5,-5-1-6,-11-11-19,20-2-1,-20 2-1,3-15 2</inkml:trace>
  <inkml:trace contextRef="#ctx0" brushRef="#br0" timeOffset="5406">3481 524 51,'-17'-20'9,"5"2"-9,10 6-1,2 12-26</inkml:trace>
  <inkml:trace contextRef="#ctx0" brushRef="#br0" timeOffset="10265">5000 601 23,'0'0'25,"0"0"0,10-13-3,1 6-9,6-8-6,3 0-2,5-6-2,2-1-1,3-2 0,-2 5-1,1 3 0,-8 6-1,-5 8 1,-16 2 0,8 26 0,-15 2-1,-8 4 1,-3 1 0,-8 2-1,0-4 1,0-5-1,1-5 1,5-10 0,4-11-1,5-4 0,3-7 0,5-6 1,0-1-1,3 1 3,-1 2 0,1 15 0,-12-6 1,-4 13 0,-10 21 0,-4 11-2,-11 14 1,-2 14-1,-5 10-2,-3 1 0,6-3 0,11-3 0,8-15-1,11-15-1,17-22-3,9-20-7,12-24-18,16-18 0,0-6-3,9-15 3</inkml:trace>
  <inkml:trace contextRef="#ctx0" brushRef="#br0" timeOffset="10750">5277 562 11,'0'0'23,"0"32"1,0-17-1,-4 8-11,1-9-7,3-14 0,0 0-2,0 0 1,17-13-1,4-11-1,1-3 1,5-4 0,2 1 0,3 3-1,-1 9-1,-1 7-2,-1 7-5,0 8-10,-6 10-11,9-4 1,-9 6-1</inkml:trace>
  <inkml:trace contextRef="#ctx0" brushRef="#br0" timeOffset="11015">5678 518 34,'0'0'27,"-14"7"1,14-7-9,0 0-5,16-11-5,2 1-3,0 2-3,4-5 0,-1 3 0,2 4-1,-5 4 1,-4 4-1,-10 10 1,-4 5-1,-9 1 0,-6 6 0,-5-1-1,-3-4 0,-6-2-1,2-5 0,4-10-3,2-6-2,12-9-15,13-8-11,3 3-1,14-7 1,1 4 0</inkml:trace>
  <inkml:trace contextRef="#ctx0" brushRef="#br0" timeOffset="11328">5946 539 36,'0'0'29,"1"20"2,-1-20-2,20 1-15,-7-6-7,6-14-2,6-5-3,4-6-2,3-1 0,2-2 0,-1 0 1,-3 10-1,-4 9 1,-3 13-1,-10 15 0,-4 7 1,-8 11-1,-4 9 1,-5 4 0,-1-2 0,-2-5-1,-2-8 1,2-12-1,11-18 1,-12 5-1,12-22 1,3-9-1,-1-3 0,2-5 0,2 2 0,-3 7 2,-3 5-1,0 20 0,-21 0 1,2 20 0,-4 11 0,-7 14-1,-3 6 1,-6 10-2,-2 7 0,6 2 0,0-2 0,5-7 0,4-8-2,9-13-1,5-8-5,12-32-9,16-1-15,-2-19-1,12-17 1,-2 1 0</inkml:trace>
  <inkml:trace contextRef="#ctx0" brushRef="#br0" timeOffset="11921">6435 489 42,'0'0'28,"11"-7"1,-11 7-10,21-17-8,-5 5-5,6-2-2,2-1-1,4-1-1,1 1 0,2 4-1,-4 5 1,-1 4 0,-9 11-1,-4 7 1,-11 8 0,-7 2 0,-9 1 0,-4-1-1,-4-2 0,-6-6 0,4-6-1,-1-7-2,9-10-3,2-1-11,7-5-14,11-11-3,-3 5 2,14-4 0</inkml:trace>
  <inkml:trace contextRef="#ctx0" brushRef="#br0" timeOffset="12250">6880 385 17,'24'-7'22,"3"-13"1,-6 8-10,-4-2-1,-2 2-2,-15 12 0,4-15-1,-17 15-1,-3 6 0,-5 10-1,1 3-1,-1 2-2,2 0 0,3 4-3,8-3 0,7 1 0,5-4 0,2-4 0,4-3 0,-3-1-1,-7-11 1,10 18-1,-15-7 1,5-11-2,-26 18-2,9-8-3,-5 3-12,-3 0-12,10-8-2,0 0 2,15-5-1</inkml:trace>
  <inkml:trace contextRef="#ctx0" brushRef="#br0" timeOffset="12593">7124 440 7,'12'6'19,"13"-12"0,-7 8-7,8-9-5,0-1-1,4-3-1,0-4 1,-4-3 2,-1-1-1,-8 0 1,-4 3 0,-11 3-1,-6 2 0,-12 11-1,-6 5-2,-7 10 0,-2 2-1,-2 12 0,3-1-1,4 5 0,9 2-1,11-6-1,11-5 0,16-5-1,7-8-3,14-11-9,10-4-16,-5 1-2,9-17 2,-13 6-1</inkml:trace>
  <inkml:trace contextRef="#ctx0" brushRef="#br0" timeOffset="12937">7551 413 10,'0'0'19,"23"-9"1,-9 8-8,-1-9-5,2-1-2,4-4 0,-1 0-1,3 0 3,2 3-1,-5 3 2,-1 5-1,-17 4 1,12 21-1,-22 3-1,-4 1-1,-11 7-1,-3-5-1,-4 3-1,0-8 0,1-10-2,8-5-1,8-15 0,7-8-3,12-12-3,2-2-3,10-10-3,5 3-3,7-2-4,7-3 2,-2 3 0,7 2 2</inkml:trace>
  <inkml:trace contextRef="#ctx0" brushRef="#br0" timeOffset="13218">7933 19 40,'23'-16'16,"-10"12"-1,-13 4 1,-5 31-4,-15 2-4,-6 14-8,-6 5-13,3-1-12,-9 9 0,17-17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21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431 129 25,'22'-61'28,"-13"22"0,-1 8 1,-8 31-16,-18 16-6,-7 24-4,-15 27-1,-5 16-1,-10 19-1,0 10 1,-2 6 0,2-10 1,11-13 0,8-18 1,10-20-1,12-26 1,14-31-1,0 0-2,13-44 0,0 2-1,-2-2 2,4 2-1,-4 6 2,2 6-1,-6 13 1,-7 17-1,14 14 1,-3 5 0,5 4-1,9-5-1,9-4 0,10-8 1,6-16-1,5-17 0,3-13 0,-1-8 1,-3-8-1,-4-5 1,-12 1 0,-8 4 0,-10 14 1,-7 9 0,-9 12 0,-4 21-1,-21 2 0,-3 23 0,-7 14 0,-3 13 0,-5 6-1,2 4 0,4 1 0,6-11 0,8-7 0,10-13 1,11-12-1,-2-20 0,26 0 0,-5-8 1,2-6-1,4 5 1,-1 2-1,0 9 1,-2 5 0,-3 5-1,-3 3 1,0 0-1,-3 1 1,-1-1-1,1-9-1,-1-4 1,0-1-1,-3-2-2,0-4-1,-11 5-3,20-6-7,-20 6-13,0 0-6,5 12-1,-5-12 2</inkml:trace>
  <inkml:trace contextRef="#ctx0" brushRef="#br0" timeOffset="797">940 693 29,'23'-2'27,"-23"2"0,0 0-5,13 14-9,-13-3-5,0-11-3,0 12-4,0-12 0,0 0-1,0-11-1,0-3 1,1-3 0,-2-1 0,0-4 0,-1 6 1,-1 0 1,3 16 1,-18-16 0,3 21 1,1 1 0,-2 8 0,1 5 0,-1 5-1,4-3 0,3 3-1,7-2-1,4-5 0,8-5-1,5-4 0,5-7 0,4-8-1,0 5-1,3-8-1,-5 0-2,4-1-4,-8 7-7,0-7-10,2-3-6,-9 8 1,9-11 2</inkml:trace>
  <inkml:trace contextRef="#ctx0" brushRef="#br0" timeOffset="1172">1328 393 12,'29'-42'23,"-9"12"-1,-1-1-2,-6 7-2,-5 7-4,-8 17-2,0 0-4,-14 20-1,-3 11-2,-3 10-2,-2 7-3,-1 7-1,0 0 0,3-2-3,8-8-5,4-5-12,5-9-8,3-31 0,16 7 1</inkml:trace>
  <inkml:trace contextRef="#ctx0" brushRef="#br0" timeOffset="1578">1252 431 39,'27'-17'30,"10"-4"0,-4 7-2,1-2-25,6 0-25,-13 15-5,3-4-2,-17 12-1</inkml:trace>
  <inkml:trace contextRef="#ctx0" brushRef="#br0" timeOffset="2734">2029 404 7,'0'0'26,"0"0"1,0 0-6,-12-4-3,-3 13-5,-5 6-2,1 2-3,-2 8-2,4 0-2,2 3-1,13-4 0,9-5-1,18-9 1,8-11-1,11-14 0,4-8 0,3-8-1,-3-9-2,-5 2 1,-8 2-4,-13 8-4,-8 8-11,-14 20-12,0 0 0,0 0 0,-19 22 1</inkml:trace>
  <inkml:trace contextRef="#ctx0" brushRef="#br0" timeOffset="3031">2233 475 30,'21'-10'27,"-21"10"3,0 0-10,16-2-6,-16 2-5,0 0-2,11 4-2,-11-4-2,13 5-1,-2-6-1,6 0 0,8-4 0,3-3 1,6 0 0,0-1 1,1-3 1,-3 5 0,-3 6 1,-12 6-2,-5 5 1,-9 12-2,-5 3-1,1 2-1,-1 3-3,8-9-2,3-4-5,15-16-11,10-9-12,5-8-1,10-13 1,-6 5 1</inkml:trace>
  <inkml:trace contextRef="#ctx0" brushRef="#br0" timeOffset="3390">2886 439 36,'0'0'29,"-16"6"2,16-6-2,0 0-16,1-14-4,17-2-4,0-4-1,7-3-2,1 2 0,5-3 0,-3 7-1,-2 6 0,-10 8 0,-16 3 0,5 29-1,-12-4 0,-8 1 1,-5 3-2,-2-3 1,-5-5-2,4-6-2,-1-5-5,6-10-16,18 0-6,-3-17-1,15-3 0</inkml:trace>
  <inkml:trace contextRef="#ctx0" brushRef="#br0" timeOffset="3703">3325 69 37,'-6'12'31,"0"6"1,-15 12-1,-8 8-12,1 5-12,-5 8-6,-1 1-4,7-8-7,2 1-8,10-12-7,17-14-4,9-10 1,15-14 2</inkml:trace>
  <inkml:trace contextRef="#ctx0" brushRef="#br0" timeOffset="3843">3383 335 25,'39'-16'25,"-12"12"0,0 0-1,-7 8-5,-5 2-6,-3-3-4,-12-3-3,13 7-2,-13-7-3,0 0 0,0 0 0,0 0 0,0 0-1,-14 16 1,14-16 1,-11 19-1,7-3 0,7 0 0,2 0 0,8-2 0,8-5 0,4-2 0,5-4 0,3-6 0,-3-9 0,1-2 0,-3-2 1,-3-1-1,-5 0 0,-3-3 0,-3 4-1,0-2 0,7-1-6,3 1-14,4-5-13,12-9 0,1-4 0,11-7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26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221 503 17,'20'-17'28,"-20"17"0,7-13-4,-7 13-3,-28 4-3,3 4-3,-12 10-2,1 2-2,-7 11-6,5-2 0,5 4-3,20-4 0,18-3-1,19-8-2,26-12-2,11-6-5,18-15-11,9-2-15,-6-3 0,-2-6-1,-17 6 2</inkml:trace>
  <inkml:trace contextRef="#ctx0" brushRef="#br0" timeOffset="563">689 523 27,'0'0'30,"0"0"1,-13 13 0,13-13-12,0 0-7,0 0-5,18-6-2,-6 1-3,0-2 1,4-3-2,3-1 1,-3 1-1,-1 0-1,-3 1 1,-1 1-1,-11 8 1,0 0 0,4-13 0,-4 13 0,-26 4 0,5 2 1,-4 7-1,-4 2 0,-2 4 0,4 5-1,3 3 1,12-1-1,13-2 0,13-6 0,16-7 0,13-8 0,8-10 0,9-4 0,2-7 0,-4-1 0,-4-1 1,-8 3-1,-11 5 1,-8 6 0,-10 4 0,-6 6 0,-11-4 1,8 16-1,-8-16 0,-3 17 0,3-17 0,0 0 1,24-2-1,-6-10 1,6-4-1,6-6 0,3 3-2,0-4-1,4 1-6,-6 9-12,-1 3-16,5-1 0,-8 6-1,8-5 3</inkml:trace>
  <inkml:trace contextRef="#ctx0" brushRef="#br0" timeOffset="1094">1979-4 59,'-3'-12'35,"3"12"0,-24 9 0,-6 27-18,0 3-9,-11 21-3,-3 5-3,-2 10-3,4-1 0,5-4 0,9-9-2,10-16 1,10-15-1,8-30 1,0 0 0,22-13 0,-10-12 0,2-8 2,-3 0-1,-2 2 2,-3 4 0,-5 8 1,0 8-1,-1 11 0,0 0-1,14 10-3,-4 7-5,12-5-11,8 3-11,1 0-4,7-11 0,0 1 1</inkml:trace>
  <inkml:trace contextRef="#ctx0" brushRef="#br0" timeOffset="1406">2130 393 24,'0'0'22,"23"10"-3,-23-10-4,10 22-3,-6-7-5,-2 2-3,0-2 1,-2 1 0,2-3 0,-2-13 0,10 14 0,-10-14 0,19-1 1,-19 1-2,22-20 0,-11 7-1,0-5 1,-5 0-1,2-1 1,-7 3 0,1 1 1,-5 4-1,-1-1 0,4 12 0,-17-7-1,3 10 0,3-2-1,-3 4 0,2-2-1,-2 4 0,1 1 0,-2-2 0,1 0-1,2 2 1,-2 0-1,3 2 0,11-10 0,-16 21-1,16-10-1,0-11-1,20 16-2,3-14-3,0 1-4,10-9-5,-3 5-2,7-8-1,-6 4 1,1-3 0,-4 3 4,-3 0 4,-1 1 7,-5 0 7,1 2 6,-6-1 4,1 2 2,-15 1 3,18-4 0,-18 4-1,13-1-2,-13 1-2,0 0-3,2 15-3,-2-15-2,2 16-4,-2-16-1,10 15-4,-10-15-4,24 5-12,-4-11-13,-3-4-1,5-10-1,-4 0 2</inkml:trace>
  <inkml:trace contextRef="#ctx0" brushRef="#br0" timeOffset="2016">2725 189 41,'0'0'30,"12"0"-1,-12 12-3,3 3-23,8-1-25,-10 9-6,6-7-1,-9 5 0</inkml:trace>
  <inkml:trace contextRef="#ctx0" brushRef="#br0" timeOffset="2172">2860 339 53,'0'0'33,"26"11"-1,-8-6-7,-1-2-10,11-10-5,-4 6-2,11-7-4,0 5 0,3 0-1,-2 8-2,0 2 0,-4 6-1,-5 3-2,-1 1-3,-12 5-7,-6-4-23,1-7 1,-9-11-1,0 0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29.9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153 763 45,'0'0'29,"0"0"3,0 0-10,-22 8-8,8 0-4,-9 12-1,3-3-2,-7 11 0,8-2-3,2 4 0,7-2 0,7 0-1,11-7-2,11-4-2,5-7-3,16-8-5,2-4-17,1-4-8,4-7-2,-3 1 2</inkml:trace>
  <inkml:trace contextRef="#ctx0" brushRef="#br0" timeOffset="250">402 861 47,'0'0'34,"0"0"2,0 0-1,-1 11-13,-13 3-11,5-3-3,-7 6-3,5 0-2,-6 3-2,5-1-2,4-6-5,2 2-8,6-15-22,19 3 0,-3-11-1,3-9 2</inkml:trace>
  <inkml:trace contextRef="#ctx0" brushRef="#br0" timeOffset="453">588 642 54,'0'0'29,"18"0"-3,-14 16-16,-4 3-32,12-12-6,-11 10 0</inkml:trace>
  <inkml:trace contextRef="#ctx0" brushRef="#br0" timeOffset="594">717 797 44,'0'16'33,"0"-16"2,5 22-1,-5-22-10,0 0-15,0 0-3,16-8-2,-6-8-3,5-2 1,3-3-1,1-1 0,5 0-1,-1 8-1,5 0-3,-6 10-4,9 4-12,-3 4-14,-4 3-1,3-2 0,-6 4 1</inkml:trace>
  <inkml:trace contextRef="#ctx0" brushRef="#br0" timeOffset="1406">1418 625 19,'0'0'26,"0"0"2,0 0-5,0 0-5,0 0-2,-13-2-3,2 10-2,-7 9-2,3-5-1,-6 12-2,6-3-2,2 4-1,10-3-1,8-1-2,7-9-3,14-8-3,2-1-4,10-15-9,4 0-12,-5-3-4,2-10 2,-8 6 0</inkml:trace>
  <inkml:trace contextRef="#ctx0" brushRef="#br0" timeOffset="1641">1672 583 43,'0'0'32,"0"0"-1,0 0-8,-7 17-4,1-1-6,-7 11-4,5-3-5,-1 4-2,2-2-2,5-4 0,9-8 0,10-8-1,9-12 0,9-10-1,2-4 1,6-6-3,-2 0 3,0-1-1,-10 5 1,-7 2 0,-6 7-1,-5 4 1,-13 9 1,0 0-1,0 0 1,0 0-1,0 0 0,0 0 1,-1 11-1,1-11 1,-5 13 0,5-13 0,-4 11 0,4-11 1,-1 15 1,1-15-1,0 19 0,0-19 1,0 15-1,0-15 0,0 0 0,0 0 0,11 7-1,-11-7 0,17-17 0,-17 17 0,22-21 0,-9 8 0,2 1 0,0 5 1,-2 0-1,2 6 0,0 4-1,1 2 1,-1 6-1,1 2 1,-2 1-1,4 0 0,-2-2 0,4-5 0,1 1 0,0-8 1,1-5-1,1-3 1,-1 0 0,-6-3 0,3 3 1,-6 2 0,-2 1-1,-11 5 1,18 4-1,-18-4 0,16 8 0,-5-1 0,1-4-2,2-3 0,-1 2-2,7-6-3,-4 3-5,2-6-11,1-1-8,-19 8 1,25-4 0</inkml:trace>
  <inkml:trace contextRef="#ctx0" brushRef="#br0" timeOffset="2422">2689 528 36,'13'-11'18,"-13"11"2,23-25 0,-8 12-3,-1 0-3,3-2-2,-5 4-4,7-1 0,-8 7-3,4-1-1,-15 6-1,18-1-1,-18 1-1,14 4 1,-14-4-1,0 0-1,0 0 0,10 12 0,-10-12 0,0 0 0,-6 16 1,6-16-1,-7 21 1,7-21-1,-7 20 1,7-20 0,-5 16 0,5-16-1,0 0 0,0 0 0,0 0 0,0 0 0,0 0 0,5-12 0,-5 12 1,0 0 0,0 0 0,4-12 0,-4 12-1,0 0 2,0 0-1,0 0 0,0 0-1,0 0 1,1 11-2,-1-11 1,0 0 0,0 0 0,0 0-1,0 0 1,0 0 0,0 0-1,0 0-1,0 0-3,0 0-9,-12-1-19,12 1 0,-13-9-1,13 9 1</inkml:trace>
  <inkml:trace contextRef="#ctx0" brushRef="#br0" timeOffset="4234">3471 0 33,'-15'5'28,"-20"27"2,-4 15-9,-7 16-4,-8 16-6,3 9-4,2 5-1,9-11-2,7-11-1,13-14-1,10-25 1,10-32-1,0 0-1,18-41-1,-5-3 0,0-2 0,0-1 0,-3 4 0,-4 9 3,-2 13-1,-4 21-1,3-11 1,-3 11 0,3 20 0,0-6-1,6-2 1,7-1-2,5 0-1,9-6 0,2-3-3,9-7-2,-4 2-7,5-4-12,3-2-8,-8 7 0,0-5 1</inkml:trace>
  <inkml:trace contextRef="#ctx0" brushRef="#br0" timeOffset="4578">3749 427 40,'0'0'32,"15"8"0,-11 3-2,-8 3-12,4-14-6,-5 22-5,5-22-3,-5 18-3,5-18 0,0 0-1,10-20 0,0-4 0,-3-2-1,3-2 1,-3-1 0,-4 5 1,-5 1 0,-7 11 0,-6 6 0,-7 11 0,-3 7 0,-4 7 0,1 2-1,2 5 1,5 1-1,6-2 0,9-4 0,10-8 0,10-5 0,8-9 0,8-6 0,7-6-1,4-3 1,1 0-1,-2 0 0,-1 2 1,-5 5 0,-5 7 0,-3 3 0,-8 8 0,-4 1 0,-2 1 0,-2 2 0,0 0 0,4-5 0,2-4 0,5-5 0,2-5 1,5-3-1,-1-1 1,0-2 0,-4 1 0,-3 3 0,-4 6-1,-5 4 0,-11-2-1,15 17-1,-15-17-3,9 24-1,3-18-4,-12-6 0,23 4-1,-23-4-1,24-16 1,-12 6 0,1-5 2,-3 4-1,-3 0 0,-7 11 2,4-14 1,-4 14 1,0 0 0,0 0 1,0 0 2,0 0 2,0 0 4,0 0 4,0 0 2,0 0 1,20-7 4,-8 1 0,-12 6-1,24-12 0,-24 12-2,21-11-2,-21 11-2,18-7-2,-18 7-3,18-10 0,-18 10-1,19-15-1,-5 4 0,-3-1 1,2-1-1,-13 13 0,17-20 0,-17 20 0,0 0 1,0 0 0,-11 0 0,0 13 0,-7 3 0,3 1 2,-1 8-2,4-3 1,5 3-1,7-4 0,5-4-1,7-3 1,6-3-1,6-6 0,2-4 0,0-1-2,1-2 1,-1-1-1,-1-2 0,-3 2-3,0-4 2,-2 3 0,2-3 0,-1 1 0,3-4 1,-2 0 0,3-2 1,-3 0 1,-1-2 1,-2 2 0,-6 1 0,-1-1 0,-7 1 0,-5 11 0,0 0 0,-10-12 0,-1 12 0,-1 0-1,-1 2 1,0 1-1,0 5 1,2 1-1,11-9 1,-14 19-1,13-6 1,5 1-1,3 1 1,5-2-1,6 0 0,3-3 1,5-2-1,2-2 0,1-3 0,0-4 0,1-3 0,0-5 0,-3-2-1,0-4 1,-2-1 0,-2 0-1,-2-4 1,0 3 0,-2-1 0,-1 0 0,-3 6 0,0 2 0,-2 3 1,-1 2 0,-12 5 0,20 1 0,-9 6 0,-4 7 1,-2 1 1,0-2 0,-2 7-1,-1-5 0,-4 3-1,-1-4 0,-4-3 0,7-11-1,-15 9-1,4-9-4,11 0-10,-16-17-18,2 10 0,14 7-2,-20-13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39.2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65 883 38,'-20'25'25,"9"-3"-6,-3 9-15,-3 0-27,16-13-1,-1-4-1</inkml:trace>
  <inkml:trace contextRef="#ctx0" brushRef="#br0" timeOffset="141">222 544 41,'-11'4'29,"-2"16"-2,13-20-10,5 22-36,-5-3-7,13-19-2,-13 0 0</inkml:trace>
  <inkml:trace contextRef="#ctx0" brushRef="#br0" timeOffset="297">650 351 29,'0'0'31,"17"-16"0,-17 16 0,-35 35-17,6 5-3,-15 16-3,0 10-3,-8 16-3,0 3 0,4 3-1,8-10 0,11-15 0,11-20-1,14-24 1,4-19-1,19-25 0,0-12 0,2-13 0,0-3 0,-2 4 2,-1 5-2,-7 12 1,-1 11-1,1 11-3,-11 10-2,31 8-10,-3 5-16,2 3-1,12-8-2,3 4 2</inkml:trace>
  <inkml:trace contextRef="#ctx0" brushRef="#br0" timeOffset="687">1124 699 19,'3'-11'31,"3"-3"2,-6 14 0,-16 13-13,5 2-6,-6 10-6,0 1-9,1 2-19,4-4-11,1 1-3,11-25 2</inkml:trace>
  <inkml:trace contextRef="#ctx0" brushRef="#br0" timeOffset="875">1271 471 35,'0'0'26,"0"0"0,-6 19-9,6-19-35,-7 15-6,2-2-1,5-13-1</inkml:trace>
  <inkml:trace contextRef="#ctx0" brushRef="#br0" timeOffset="1047">1672 256 11,'14'-22'25,"5"-7"1,-19 29-5,1-14-6,-1 14-3,-20 10-3,8 2-1,-3 4-2,4-4-1,-1 3-3,5-4 0,7-11 0,0 0-1,0 0 1,0 0-1,13-6 0,-13 6 1,12-11 0,-12 11 0,11-7 0,-11 7 0,0 0 1,0 0-1,0 0 0,0 0 2,0 0-2,0 0 0,0 0 0,0 0 0,3 14 0,-3-14-1,-10 23 0,4-8 0,-2 2-1,2-1 1,0-1-1,1-4-1,5-11 1,0 0-1,0 0-1,17-9-2,-2-6-5,-7 4-5,-1-2-19,4 0 0,-11 13-1,0 0 2</inkml:trace>
  <inkml:trace contextRef="#ctx0" brushRef="#br0" timeOffset="1562">1568 510 35,'14'-20'31,"-4"6"3,-2 1-9,3-2-4,-11 15-5,7-11-3,-7 11-4,-7 11-3,-5 6-2,-1 3-1,-3 7-1,0 2-1,-1 2-1,2 1 0,2-3 0,7-3 0,6-3 0,3-5 1,3-3-1,1-1 0,-7-14-1,9 21 0,-13-8-2,-13 5-6,-4-7-21,-5 4-6,-10 1 0,-1-6-1</inkml:trace>
  <inkml:trace contextRef="#ctx0" brushRef="#br0" timeOffset="2609">2151 594 16,'0'0'20,"0"0"-1,0 0 0,0 0 0,0 0-2,0 0-2,0 0-1,0 0-2,-14 15-3,9-3-2,-5 7-1,1 0-3,-2 5-1,1-3-1,0-4-1,4-1 1,1-4 0,5-12-1,0 0 0,15-8 1,-4-10-1,3-1 0,2-1 1,4-3 0,-1-2-1,4 4 1,-2 0-1,1 5-1,5 5-2,-3 9-5,3-4-14,1 6-11,-5 8-2,2-8 1,-3 7 0</inkml:trace>
  <inkml:trace contextRef="#ctx0" brushRef="#br0" timeOffset="3375">2622 523 42,'0'0'28,"-12"19"1,-1 1-11,-1 7-7,-2-1-4,2 2-6,-3-3-5,9-6-8,8-19-15,0 0-3,18-13 3,-4-15-2</inkml:trace>
  <inkml:trace contextRef="#ctx0" brushRef="#br0" timeOffset="3547">2722 291 25,'0'0'21,"0"0"-8,11 18-18,-14 0-12,3-18-4</inkml:trace>
  <inkml:trace contextRef="#ctx0" brushRef="#br0" timeOffset="3703">2767 449 16,'0'0'27,"23"-1"1,-7-2-5,5-1-6,5-6-2,-3 5-4,7-3-2,-4 11-2,0 3-3,-6 6-1,-5 8-1,-9 11-1,-7 1 0,-8 3 0,-7-1-1,-6-5 1,-3-6-1,-2-8 1,2-16-1,5-10 0,3-6 0,8-11-2,3 0-1,8-1-3,0 8-6,6-1-7,2 10-8,-10 12-5,22-1 1,-14 14 1</inkml:trace>
  <inkml:trace contextRef="#ctx0" brushRef="#br0" timeOffset="3969">2931 648 23,'-1'30'24,"-16"12"-2,0 5-3,-8 9-5,-6 3-4,3-1-4,-3-5-2,5-12-5,4-12-11,22-29-14,0 0-1,11-42 0,8-8 0</inkml:trace>
  <inkml:trace contextRef="#ctx0" brushRef="#br0" timeOffset="4172">3308 61 35,'20'-4'29,"-20"24"1,-1 11-1,-13 15-17,-8 18-7,-3 6-2,-3 3-3,2-5-1,5-11 0,8-15-1,11-17 1,2-25 0,22-7 0,4-23 0,5-11 0,2-1 2,1 2 0,-1 7 0,-4 15 1,-6 14-1,-7 15 1,-5 11 0,-3 12-1,-1 4 0,2-7-1,3-8 0,7-13 0,5-17 0,9-15 0,1-15 0,5-15 2,1-12 0,-3 3 1,-3 0 1,-11 14 1,-2 4 0,-16 17 1,-3 13-1,-16 23-1,-3 14-1,-9 17-1,-2 6 0,0 7-1,1 3-1,3-4 0,8-8 0,9-13 0,8-12 0,-1-20 0,20 1 0,-3-16 0,0-9 0,2 2 1,-2 0 0,-2 2 0,-2 4 0,-13 16-1,18-10 0,-18 10-1,21 10-1,-5-3-2,0 5-2,7-9-2,-4 6-6,9-11-10,1-1-9,-5 3-1,5-6 2,-9 2 1</inkml:trace>
  <inkml:trace contextRef="#ctx0" brushRef="#br0" timeOffset="4797">4367 76 25,'20'-30'29,"-1"-1"-1,-11 15-4,-8 16-5,-21 14-5,-10 21-4,-2 10-3,-10 17-3,0 5-2,1 2-2,5-4-1,10-10-1,5-13-1,13-19 0,6-11-1,3-12 0,14-22 0,-3 0 1,2-3 0,-2-1 1,0 2 1,-4 4 1,-1 3 0,-6 17 2,4-18 1,-4 18 0,0 0 1,0 0 0,0 0-1,17-6 0,-5 4-2,2 0-4,2 2-8,2-1-20,8-4 0,-9 11 1,5-7-1</inkml:trace>
  <inkml:trace contextRef="#ctx0" brushRef="#br0" timeOffset="5172">4378 329 34,'0'0'30,"27"-16"2,-13 10-1,2 1-16,6-5-4,-6 4-2,5-3-1,-6 7-2,1-1-2,-16 3-1,13 15 0,-17-4-2,-6 2 0,-5 1-1,-7-1 0,0-7-3,-8-2-6,1-12-26,10-8 1,0-1-1,13-7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45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614 40 7,'10'-16'25,"5"-3"4,-15 19 2,0 0-13,-18-12-1,-4 18-2,-1 0-2,-17 14-2,-1 2-2,-13 14-4,-1 10-1,-5 14-2,-1 12-1,8 9-1,8 1 1,8 1 0,10-4 1,9-8-1,5-14 1,11-13-1,3-15 1,-1-16-1,0-13-1,-4-13 0,-2-8-1,-3-10 0,0-5-1,-1-5 0,-3 0 0,5 1 1,-1 6 0,5 6 0,7 8 0,7 6 0,8 7 2,12 4-1,9 3 0,11 3 1,8-2-2,11 0-1,-2-1-6,2-6-16,-1-2-10,-14 4-1,-7-6 1</inkml:trace>
  <inkml:trace contextRef="#ctx0" brushRef="#br0" timeOffset="531">626 556 31,'0'0'31,"0"0"0,0 0 0,0 0-14,0 0-5,13-14-4,2-1-2,-2 0-2,2-3-1,-4 0 0,3 1 1,-7 6-1,-7 11 0,0 0-1,0 0 1,-15 30 0,1-4-1,-3 6-1,-1 1-1,2 1-1,0-5-1,12-8-4,4-5-5,17-22-13,6-11-11,1-7-1,6-12 1,-3-2 1</inkml:trace>
  <inkml:trace contextRef="#ctx0" brushRef="#br0" timeOffset="812">833 308 18,'0'0'23,"4"27"-2,-4-27-8,19 21-25,-19 4-7,13-11-3</inkml:trace>
  <inkml:trace contextRef="#ctx0" brushRef="#br0" timeOffset="969">951 505 51,'24'-11'32,"1"2"1,2-8-4,7-4-14,-6 7-4,5-7-4,-5 11-3,-5 4 0,-9 8-3,-14-2 1,0 26-2,-11-3 1,-9 1-1,-5 0 0,-5-1 0,1-4 0,2-8 0,2-6-1,10-9 0,4-6-2,12-8-1,4-1-1,10-9-1,0 4-3,7 1 3,-5 7 0,4 2 1,-5 9 2,-2 7 3,-3 5 2,-7 10 3,0 2 0,-8 6 1,1-1-1,-9 13 2,-3 2-3,-10 9 0,-4 8-1,-10 5-2,-3 4 0,-3 3 0,1-4 0,3-11-1,9-12 0,11-16-1,21-25-1,8-16-1,15-20-3,14-20-3,4-6-3,11-13-7,5-2-14,-6 3 0,8-3 1,-8 13 3</inkml:trace>
  <inkml:trace contextRef="#ctx0" brushRef="#br0" timeOffset="1437">1594 76 30,'28'-26'32,"-7"7"1,-21 19 0,-3 19-12,-12 8-8,-14 24-3,-3 7-5,-9 13-3,-1 7-1,4-1 1,4-9-2,10-10 1,14-16 0,17-22-1,13-20 1,12-20 0,8-13-1,1-7 1,2 2 1,1 2 0,-9 9 1,-11 17-1,-6 12 0,-8 17-1,-4 8 1,-3 8-1,2-2-1,-4-1 0,4-2-2,6-14-1,0-5-3,9-16-7,2-1-21,-3-7-2,-2-6 0,-2 2 1</inkml:trace>
  <inkml:trace contextRef="#ctx0" brushRef="#br0" timeOffset="1812">1905 428 15,'35'-36'25,"-9"2"0,12-15 3,-8 1-14,-4-4-3,1-3-2,-11 9-1,2 0 0,-16 15 0,-4 10-1,-14 21 0,-2 9 0,-9 23-2,0 11 0,-5 15-2,2 8-1,4 6-1,7-6 0,6-6-1,8-11 0,10-17-2,5-14 1,6-23-1,0-16 1,1-15-1,-3-7 0,-3-4 1,-7 2 0,-7 7 1,-4 7 0,-7 11 0,2 11 1,-2 9 1,14 0-1,-15 15 0,15-15 0,24 17 0,3-10-2,13-6-2,0 0-6,12-8-18,5-2-6,-2 4-1,2-5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48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367 74 6,'0'0'24,"0"0"1,0 0-1,0 11-9,-5 3-6,-2 1-9,7-2-17,-10 5-7,10-18-1,4 12 0</inkml:trace>
  <inkml:trace contextRef="#ctx0" brushRef="#br0" timeOffset="156">495-7 55,'7'-12'33,"-7"12"-1,-30 21-6,11-4-11,-15 10-4,1-1-4,-10 10-2,-3 6-1,-5 8-2,4 6 1,8 6-1,5 2-1,11 4 0,5-3 0,11-5-1,4-9 0,7-10 0,2-13-1,-1-14 1,-5-14-1,0 0 0,-6-29 0,-3 3 0,-3-3 0,0-5 0,-2 5 1,0 3-1,3 3 1,5 7 1,0 4-1,6 12 1,0 0-1,12-1 1,4 6 0,4 0-1,5 0 0,1-3 0,5-1 0,-3-2-1,2-3 2,-3-2-1,-2 0-1,-2 0 1,-2 0 0,0 2 0,-1 0 0,3 3 0,-1 1-1,0 1 1,-2 2 0,-3 2 1,-2 1-1,-4 2 1,-11-8-1,8 21 1,-13-7-1,-7 1 0,-2 0 0,-1-3 0,-1-1 0,0-2 0,2-5 0,14-4-1,-16-7 2,17-4-2,5-1 2,6-3-1,0-1 0,3 2 0,0 1-1,2 3 2,-1 4-1,-2 3 0,-1 4-1,-2 4 1,-11-5 0,20 15 0,-12-4 1,-8-11-1,13 21 0,-13-21 0,11 21 0,-11-21 0,6 14 1,-6-14-1,0 0 0,13 2 0,-13-2 0,20-13 0,-8 1 0,2-2 0,2-1 0,2-1 0,0 1 0,0 2-2,-4 3-4,7-3-18,-3 5-11,-2 6 0,3-1-1,-3 4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49.4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35 11,'19'-22'28,"-19"22"1,11-15-3,-11 15-8,0 0-1,-4 25-4,-6 1-2,4-2-3,-4 8-3,3-4 0,-2 0-2,6-9 0,2-7 0,1-12-1,11-9 0,-4-7-2,-1-7 0,-3-4 1,-3 1 0,-3 0 0,-10 8 1,-1 8-1,-7 12 1,1 4 0,-3 10-1,5 2 1,6 3-3,5 2-1,16-10-3,3-3-7,14-13-21,11-7-1,4 0-2,9-10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5:50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167 696 8,'0'0'16,"10"-14"-3,-10 14-16,0 0-11,0 0-2</inkml:trace>
  <inkml:trace contextRef="#ctx0" brushRef="#br0" timeOffset="172">460 255 40,'4'-11'31,"-19"18"3,-15 9-7,-4 16-8,-20 19-5,4 3-4,-13 19-4,5 2-1,2 8 0,13-6-1,8-2-1,15-18-1,14-12 0,15-16 0,12-21-2,10-16 1,8-12-1,2-8-2,6-5 1,-5-1-1,-1-1 0,-5 2-1,-4 3 1,-2 5 0,-1-4 0,1-5 0,0-4 1,1-4 1,-1-5-1,0 2 1,-3 3 0,-4 4 2,-6 7-1,-6 10 0,-11 21 1,0 0-1,-25 37 1,2 5-1,-11 13 0,0 8 0,-6 5-1,3 1 0,6-7 0,6-12-1,11-12 1,10-15 0,4-23 0,31-5 0,-1-18 0,4-10 0,3-1 0,2 3 1,-2 4-1,-4 9 0,-4 15 0,-8 9 0,-5 14 0,-4 7 0,0 1 0,-4 2-1,1-4 0,-1-5 0,3-9 1,3-7-1,2-7 1,0-7-1,-1-2 1,0-3 0,-3 2 0,-2 0 0,-10 12 1,11-16 0,-11 16-1,0 0 0,0 0 1,0 0-1,0 0 0,3 11 0,-3-11 0,13-6 0,-13 6 0,19-21 0,-9 9 0,-2 1-1,1-1-1,-9 12-3,9-17-5,-9 17-18,0 0-7,0 0 0,0 0 0</inkml:trace>
  <inkml:trace contextRef="#ctx0" brushRef="#br0" timeOffset="1078">1038 581 11,'0'0'21,"0"0"0,0 0-5,0 0-7,0 0-4,0 0 1,0 0 0,0-12 1,0 12 2,0 0 0,-18 19 1,12-8 0,-7 12 0,0 1-2,-6 10-3,2 1-1,-1 1 0,4-3-2,1-4-1,6-7 1,7-22-2,0 0 1,23-11-2,-7-16 1,6-9-1,-2-3 0,2 0-1,-5 2 0,0 3-1,-9 13 0,-3 8 0,-5 13-1,0 0 0,-4 12 1,3-1 0,0 3-1,2-2 0,0 2 0,-1-14 1,10 15-1,-10-15 1,13 11-2,-13-11-3,13 5-2,-13-5-3,0 0-2,8 11-2,-8-11-5,0 0-3</inkml:trace>
  <inkml:trace contextRef="#ctx0" brushRef="#br0" timeOffset="1578">1218 638 14,'13'-10'15,"-13"10"-5,0 0-4,0 0-2,12-2-2,-12 2 3,0 0 1,-2 18 2,-3-4 1,0 2 1,-5 6 0,2 1-1,-4 0-1,3-3-4,1 1-6,4-7-10,-1-2-15,5-12 1,12-11 0,6-10-1</inkml:trace>
  <inkml:trace contextRef="#ctx0" brushRef="#br0" timeOffset="1937">1544 495 23,'21'-4'29,"-21"4"0,12 1-3,-12-1-6,0 0-3,14-5-3,-14 5-4,-9 13-1,0 0-4,2 1-2,-3 4 0,3 1-2,-2 3 0,4 3-1,4 0 1,3-4-1,3 2 0,1-2 0,1-1 0,-2 1 0,-4-1 0,-7-1 0,-4-3-1,-6-2-1,0-5-3,-8 1-5,3-10-17,6-5-7,4-2-1,14-9 1</inkml:trace>
  <inkml:trace contextRef="#ctx0" brushRef="#br0" timeOffset="2312">2005 130 12,'1'-21'28,"-1"8"1,-14 25 1,-8 16-12,0 17-4,-9 19-4,2 8-5,-2 7-3,3-6-1,9-8-1,5-10 0,10-17 0,7-19-1,8-21 0,3-14 1,2-15-1,-3-2 0,2-3 1,-4 2 0,-5 5 1,1 7 1,-7 7 1,3 4 0,-3 11 1,0 0-1,11 11 1,3-4-1,-3 6 0,5-3-3,3 0-3,-1-1-2,7-4-6,-5 5-8,-3 0-13,4-6-1,-7 5 2,2-4 0</inkml:trace>
  <inkml:trace contextRef="#ctx0" brushRef="#br0" timeOffset="2640">2135 596 38,'0'0'29,"5"13"1,-5-13-10,-3 13-8,3-13-11,-4 16-18,-6-3-9,10-13-4,0 0 1</inkml:trace>
  <inkml:trace contextRef="#ctx0" brushRef="#br0" timeOffset="2953">2411 597 18,'7'15'22,"-7"-15"2,15 9-11,-15-9-1,15 0-2,-15 0-1,21-24 0,-11 5 0,3-10-2,-4 2-1,-1-4 0,-7 4-1,-2 1-2,-9 6 0,-5 6-1,-6 16-1,-3 10 0,-2 7 0,-1 8 0,5 6 0,6 1 0,6 2 0,10-4-1,9-8 1,9-9 0,9-6-1,7-9 0,2-6 0,2-2 1,0-3-1,-3 0 0,-2 4 0,-6 3 0,-3 4 0,-5 7-1,-3 3 0,-4 3 1,0-1-1,0-2 0,1-1 0,4-5 0,4-5 1,3-6 1,1-1 0,1 0 1,-2 0 0,2 2 0,-6 4 0,0 4 0,-5 7-1,-3 3-1,-1 1-2,-4 0-7,4-7-6,-11-6-17,11 2 0,-6-16-2,-13-2 2</inkml:trace>
  <inkml:trace contextRef="#ctx0" brushRef="#br0" timeOffset="3515">2606 45 48,'-1'-19'32,"1"19"1,0-16-2,0 16-25,0 0-16,-1-11-18,1 11-3,-11 5 0,-2 2-2</inkml:trace>
  <inkml:trace contextRef="#ctx0" brushRef="#br0" timeOffset="3765">1488 197 57,'-14'-9'29,"-2"11"-8,16-2-21,0 0-25,19 14-3,4-10-2</inkml:trace>
  <inkml:trace contextRef="#ctx0" brushRef="#br0" timeOffset="3984">3251 550 64,'21'-8'26,"-10"-2"-26,-6-11 0,0-13-29,-14 2-2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6:04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527 918 4,'-11'-4'7,"11"4"-2,0 0-1,0 0 0,0 0-2,0 0 1,0 0-1,0 0 0,0 0 0,0 0-1,0 0 0,0 0 0,0 0 0,0 0 1,0 0 0,0 0 1,0 0 1,0 0 1,0 0 0,0 0 0,0 0-1,0 0 1,0 0-1,0 0-1,0 0 1,11 2-2,-11-2 0,0 0 0,0 0 0,15 0 0,-15 0 0,0 0 0,15 9 0,-15-9-1,11-5 1,-11 5-1,15 1 0,-15-1 0,12 0 1,-12 0-1,13-5 0,-13 5 1,12-3 0,-12 3-1,17-1 1,-17 1 0,20 2 0,-9 0-1,0-2 1,0-2-1,3 2 1,-14 0-1,22-2 0,-22 2 1,23 1-1,-12-4 1,4 1-1,-3 3 0,2-3 0,0 0 0,1 1 0,-1-4 0,1 5-1,-3-1 1,2-2 0,-2 1 0,2 3-1,-2-3 0,-1 0 1,3 2-1,-1-1 1,2 1-1,1 0 1,-1 1-1,2-3 0,1 4 0,2-2 1,1-1-1,0 1 0,-2-2 0,1-1 1,1 2-1,-1 0 0,-3-3 0,3 4 0,-3-2 0,0-2 1,-1-1-1,1 3 0,0 2-1,3-2 1,1 2 0,3-6 1,3 5-1,2 0 0,1 2 0,1-1 0,0-6 0,-1 2 0,-2 0 1,-2 3 0,-2 0-1,-3 3 1,1-2 0,-2-2 0,2 4-1,3 6 1,-2-10-1,4 4 0,-1-5 1,3 1 0,-2 2-1,2 0 1,-1 2 0,-1-8 0,-1 7 0,0-1 0,0 3 0,1-2-1,-2-2 0,2 1 1,-2-2 0,2 2-1,0 0 0,2-1 0,-3 0 1,2-1-1,-2 0 1,2 2-1,-3 3 2,1-3-2,-1 0 0,1 1 0,0 0 1,0 2-1,4 0 0,-3-4 0,3 1 0,-1 8 0,1-5 0,0 2 0,2-2 0,0-1 0,1-2 0,1 6 0,1-6 0,0 0 0,-1-1 0,-2-1 0,0 0 1,-1 6-2,-2-4 2,-2 1-1,-3 4 0,2-3 0,-2 0 0,-1 3 0,0-1 0,-2-9 0,1 8 1,2-1-1,-2-6 0,1 4 0,1 0 1,-1-4-1,1 4 1,-2 3-1,-2-4 0,2 3 0,-1-2 0,1 2 0,-1 5 0,2-2 0,0-7 0,2 6 0,0-4 0,-2-4 0,1 6 0,-2-4 1,-1-3-2,0 4 2,-2 0-1,-1 2 0,-2-1 0,2 0 0,0-1 0,3-3 0,-1 2 0,1-3 0,-1 5 0,2 0-1,0-5 1,0 4 0,-2 3 0,-2-1 1,0 2-2,-1 2 2,1-5-1,-2-3 0,2 9 0,0-2 0,2-8 0,-1 4 0,4-1 0,-2-1 0,1 2 0,0 2 0,0-2 0,-2-2 0,1 2 0,-1 2 0,1 2 0,0-3 0,0-3 0,1-1 0,-1 6 0,4-3 0,-3 0 0,1-3 0,-1 0 0,1 1 1,-2 7-1,1-5 0,1-3 0,1 3 0,-1-2 0,2 1-1,1 1 2,0 4-2,1-5 0,1 2 1,0-4 0,-1 2 0,-1 5 0,-1-3 0,1-2 0,-2 0 0,3-2 0,-2-1 0,-1 6 0,0-4 0,1 1-1,0-3 2,0 4-2,-1-3 2,0 3-2,2 3 1,1-1 0,2-2 1,-1-4-1,2 4 0,2-1 0,-4 4 0,2-9 1,0 1-2,-4 7 2,-3-2-2,1 0 0,-1 2 1,-3-3 0,2-3-1,0 8 1,0-3 0,2 3 0,0-4-1,2 0 1,-3 3 1,1 2-1,-2 0 0,3 0 0,-3-2 0,0-6 0,-1 4 0,0-2 0,-1 1 0,2-3 0,1 3 0,-2 2 0,0-1 0,0 0 0,2 2-1,-2-2 1,0 0 0,-1 4 0,0-6 0,-3-4 0,2 1 0,-3 3 0,0-2 1,0 3-1,-1 0 0,0-3 0,0-1 0,-2 6 0,1-4-1,-2 10 2,0-5-2,0 1 1,-1-5-1,-11 1 1,16 2 1,-16-2-1,11 3 0,-11-3 0,0 0 0,11-4 0,-11 4 0,0 0 0,0 0 0,0 0 0,0 0 0,0 0 0,0 0 0,11-10 0,-11 10 0,0 0 0,0 0-1,0 0 1,0 0 0,0 0-1,0 0-1,11 5 0,-11-5-2,0 0 0,0 0-2,-12-8-12,12 8-13,-14 6-2,14-6 4,-18 20-1</inkml:trace>
  <inkml:trace contextRef="#ctx0" brushRef="#br0" timeOffset="5063">394 1993 8,'0'0'11,"0"0"0,0 0-1,0 0 0,0 0-1,0 0-1,0 0-2,0 0 0,0 0-2,11-5 0,-11 5-1,0 0 0,0 0 0,0 0 1,0 0-1,15-5 0,-15 5-1,11 2 0,-11-2 0,21-7 0,-10 11-1,2-3 0,0-6 0,2 6 1,-3-1-1,2-4 1,-3 4 0,1 3-1,-12-3 0,22-1 1,-9 2-1,0-7 0,1 9-1,1 1 1,3-10-1,0 2 1,2 7-1,1-6 0,-2 2 1,4 2-1,-1-7 0,0 1 1,-2 9-1,3-2 1,0-7-1,-2 3 0,1 1 1,-1-4-1,3 6 1,-2-5-1,-1 3 0,1-2 1,2 1 0,-1-3 0,1 5-1,0-4 1,1-2-1,0 5 1,1-2-1,-1-2 0,-2 5 0,1 2 0,-3-9 1,0 10-1,-2 1 0,0-3 0,-1-2 0,2-1 0,4-1 1,-1-1-1,2 4 1,2-4-1,2 1 1,0 1-1,0-1 1,0-1 0,-4 10 0,2-6 0,-2 0 0,-1 1-1,-1-2 1,1-1-1,-1 4 0,1-1 0,0-4 0,-1-1 1,3 4-1,-2 0 0,1 0 1,0 0-1,1-1 1,1-3-1,0-1 0,2 5 1,-3 3 0,0-2 0,-2-5-1,1 2 1,-4 5 0,1-1 1,1-1-1,-1 1 0,0-3 0,1-3-1,0 9 1,3 0-1,-1-9 1,1 1-1,-3 3 0,4-3 0,-2 5 1,0-1-1,0-1 2,1-1-2,-2 3 1,1 0-1,0 3 1,-2 0 0,3-8-1,-1 3 0,0 0 0,0-2 1,-1 2-1,1 3 1,0-4-1,1-3 0,-1 11 0,0-3 1,1-6-1,0 2 0,3 1 0,-2-1 0,2 0 1,0 4-1,0-3 1,-1 0-1,1 4 1,-2-6-2,0 7 2,1-4-1,-3-5 0,2 4 0,1 0 0,-1-2 0,0 6 0,3 1 0,-2-11 0,1 1 0,0 13 0,1-5 0,0-3 0,-1 1 1,2-3-2,-1 0 1,-2 6 0,2-1 0,-3-4 0,-1 8 1,2-9-1,-1-1-1,-1 7 2,1-1-1,-1-2 0,2 3 0,1-5 0,2-7 0,-2 14 0,1 4 0,1-15 0,-2 2 0,0 5 0,0-3 0,-3 2 0,-2 0 0,-1-4 0,-4-2 0,1 6 1,-1 2-2,-2-3 1,-1 5 1,0-7-1,0-1 0,2 5 0,-1-3 0,-1 0 0,0 0 0,1-4 0,1-3 0,-5 7 0,3 5 0,-3-12 1,-1 7-1,-1 0 0,-11 0 0,20 0 0,-20 0 0,19 4 0,-19-4 0,17 1 0,-17-1 0,17-5 0,-17 5 0,21-4 0,-21 4 0,19-5 0,-8 1 0,-11 4 0,17 4 0,-17-4 0,11-4 0,-11 4 0,0 0-1,0 0 1,12 5 0,-12-5 0,0 0 1,0 0-1,0 0-1,0 0 1,0 0-1,0 0-6,0 0-21,0 0-5,14 8-1,-14-8 0</inkml:trace>
  <inkml:trace contextRef="#ctx0" brushRef="#br0" timeOffset="16875">157 119 20,'0'0'16,"-15"-7"1,15 7 1,-12-12 0,12 12-1,-14 0-2,14 0-3,-14-5-2,14 5-2,-14-11-2,14 11-2,0 0 0,-11-6-2,11 6-1,0 0 1,-3-20-1,2 9-1,1 11 1,0 0-1,0 0 1,0 0-1,0 0 1,0 0 0,0 0 0,0 0 0,0 0 0,0 0 0,9 16 1,-2-1-1,2 2-1,2 4 1,1 4-1,2 0 1,1 3-1,-3-7 0,-1-4 0,-1-1 0,-10-16-1,0 0 1,0 0 0,0 0-1,4-18 1,-9 2 0,0-1 0,-4-4 0,2 7 0,1-6 0,-2 8 0,2-3-1,1 1 1,4 2 0,2-2 0,3-1 0,2-3 0,0 6 0,2-5 0,2 4 0,-10 13 0,16-3 1,-16 3-1,0 0 0,0 16 1,-6 2-1,-3 3 0,-2 4 0,-2-4 0,0-8 0,0 8 0,2-1 0,4-9-1,7-11 1,0 0-1,0 0 1,0 0 0,1-17-1,3 3 1,3-2 0,1 0 0,-1-5 0,1 7 0,-1 3 0,-1 0 0,-6 11 0,14-17 1,-14 17-1,0 0 1,0 0-1,0 0 1,-3 16-1,-8 2 0,-5 6 1,1 4-1,-2 1 0,-2 3 0,3-4 0,3-10 0,3 2 0,5-7-1,5-13 1,0 0 0,0 0-1,15-4 1,-4-2 0,1-1 0,3-3 0,2-1 0,1 6 1,-1 0-1,-3-2 1,-1 2 0,-13 5 0,19-4 0,-19 4 1,0 0-1,0 0 0,0 0 1,-24 1-1,8-1 0,-2-4-1,-2-2 0,0 1 0,1-2-1,5-3-2,-2 5-10,1 6-24,15-1 3,-20 8-2,11 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20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4212 30 13,'71'-13'14,"-18"7"0,-7-3 0,-22 7-1,-24 2 0,-31 7 0,-29 8-2,-24 5-1,-37 8-1,-36 6-2,-50 10 1,-45 4-1,-45 11-2,-37 0 0,-28 3-3,-14-4-1,3 0 0,20-5-1,25-4-1,42-6 0,44-7 1,54-8-1,47-3 2,39-5-1,30-5 0,30-6-1,42-9-3,0 0-6,45-17-18,16-1-2,4 5-1,9-3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6: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10 109 24,'0'0'17,"-1"-19"0,1 19-1,-5-19 0,5 19-2,-4-19-2,4 19 0,0 0 0,-1-16-3,1 16-1,0 0-1,0 0-1,4 14-2,-4-14-1,6 18-2,-1-7 0,-5-11-1,14 8 1,-14-8-1,21 26 1,-10-21-1,1 0 0,-1-2-1,3-1 1,-14-2-2,21 7 0,-21-7-3,12-1-4,-12 1-4,0 0-10,0 0-8,0 0-3,0 0 2</inkml:trace>
  <inkml:trace contextRef="#ctx0" brushRef="#br0" timeOffset="312">123 62 20,'0'0'25,"0"0"-2,-1-11-3,1 11-5,0 0-2,0 0-3,-13 17-2,7-4-3,-3 14-1,1-7-1,-2 8-2,0-2-1,1-5-1,1 0-2,3-9-1,5-12-3,0 0-4,0 0-6,-5-26-5,10 13-1,-7-1 0,9-6 2</inkml:trace>
  <inkml:trace contextRef="#ctx0" brushRef="#br0" timeOffset="562">62 53 2,'10'-19'13,"-10"19"-1,10-15 2,-10 15-1,7-20 1,-7 20-1,0 0 1,8 15-3,-11-4-2,2 4-1,-4 5-2,3 2-2,-3 5-2,1-7-1,-1 1 0,3-6-1,2-15 1,-3 17-2,3-17 1,0 0-1,6-22 1,-1 8-1,1 1 1,2-1 0,3 3 0,0-7 0,3 4 0,2 5 1,-3 2 0,5-5 0,-6 7 2,3-1 0,-15 6 1,19-7 0,-19 7 0,0 0 0,-14 6 0,-1-5 0,-5 2 0,-1 2-2,-3 6 0,-2-9-2,5-5-3,-2 4-16,5 0-14,18-1 0,-16 12-1,16-12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6:29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1616 415 11,'-1'-16'25,"10"-8"2,-9 24 3,-2-17-12,2 17-6,-17 15-3,1 7-3,-10 17 0,-1 7-3,-8 11 0,-1 7-2,-1 6 1,5-10 0,5-4 0,6-14 0,10-15 0,11-27-1,0 0 1,19-25-1,0-14-1,6-6 0,1-5 0,2-1 0,-1 5 1,-2 9 0,0 10 2,-2 12-2,0 14 0,-4 9 1,0 13-1,0 7 2,-1 5-1,2-1 1,-4 0 0,5-9 1,1-6-1,9-19 1,3-18-2,6-19 1,1-14-2,6-17 0,5-8-1,-1-5-2,2-4-3,-8 11-12,-3 12-20,-3 10 2,-13 22-3,-7 16 3</inkml:trace>
  <inkml:trace contextRef="#ctx0" brushRef="#br0" timeOffset="500">2049 480 37,'-1'16'29,"-5"7"2,11-10-2,-5-13-16,13 16-5,5-23-1,0-2-1,7-11-1,-4-1 0,4-5-2,-7 4 1,2-4-1,-10 9 0,-4 2 0,-6 15 0,-15 1-1,-2 15 0,-4 8 0,-4 8-1,3 4 1,0 7-2,9-1 0,10-2 1,11-8-2,12-5 1,10-10-1,9-7-1,5-8-2,6-10-3,-9 2-5,4-10-14,-6 1-8,-7 4-2,-3-5 3,-12 6 0</inkml:trace>
  <inkml:trace contextRef="#ctx0" brushRef="#br0" timeOffset="828">2539 447 35,'0'0'32,"4"-20"3,-4 20-1,0 0-14,0 0-4,11 24-6,-2-8-4,-2 10-3,3 0-4,5 0-4,-4 1-5,9-14-9,-2-2-11,-1-9-4,3-13-1,-5-4 2</inkml:trace>
  <inkml:trace contextRef="#ctx0" brushRef="#br0" timeOffset="1016">2730 402 53,'-18'4'33,"0"1"-6,-5 11-5,-6 10-5,4-3-7,-2 11-7,1-2-9,7-2-24,18-13-2,5-3 0,17-18 0</inkml:trace>
  <inkml:trace contextRef="#ctx0" brushRef="#br0" timeOffset="1203">3060 0 44,'0'0'29,"-13"15"2,-5 20-1,-8 14-20,0 12-5,-4 8-3,1 2-3,8-6-3,-2-7-3,12-17-2,1-12 0,10-29-2,0 0 0,13-25 1,-7-4 1,1-3 6,2 1 6,-5 4 6,3 2 3,-7 13 1,6 0 0,-6 12 1,11-4-2,-11 4-3,23 4-3,-4-4-7,4 1-14,1 0-17,11-7 0,-4 3-2,5-6 2</inkml:trace>
  <inkml:trace contextRef="#ctx0" brushRef="#br0" timeOffset="2062">643 1075 42,'39'-27'31,"0"-3"2,-5 12-7,-10 4-8,1-2-4,-25 16-2,0 0-5,0 0-1,-36 16-2,-1 10-1,-8 3-2,-6 9 0,1 3-1,-1 2 0,10 0 0,13-4 0,12-3 0,16-7 0,13-4-1,9-3 1,6-1 0,1-1-1,2 0 1,-6 2 0,-8 2 0,-11 0 0,-10 2 0,-11 4 0,-9-2 1,-6 1-1,-4-2 1,-1-3-1,2-5 0,7-4-2,5-6-2,21-9-6,2-16-11,19-8-14,15-8 0,5-2-1,12-10 2</inkml:trace>
  <inkml:trace contextRef="#ctx0" brushRef="#br0" timeOffset="2453">1091 1070 12,'21'-28'27,"-4"-1"2,-17 29-4,0 0-5,-22 15-3,-11 28-3,-4 14-2,-11 18-3,-1 6-2,0 8-4,7-6-1,9-10-3,7-11-7,15-26-21,22-19-4,6-13 0,14-21 0</inkml:trace>
  <inkml:trace contextRef="#ctx0" brushRef="#br0" timeOffset="2734">1245 1294 58,'-1'15'33,"-8"-1"-1,-7 9 0,-1 6-22,2-5-4,1 3-6,0-1-8,4-6-20,10-20-4,11 11-1,7-23 1</inkml:trace>
  <inkml:trace contextRef="#ctx0" brushRef="#br0" timeOffset="2953">1396 1290 34,'14'-2'29,"-3"3"2,9-11 0,2-1-18,0 0-4,7-5-2,0 5-2,3-2-1,-3 7-1,-4 6 1,-7 8-2,-7 3 1,-11 12-1,-8 2 0,-11 5 1,-4-4-1,-5-2-1,0-7 0,2-9 0,6-8-2,13-17-2,5-8-9,12-12-23,15-10 2,2 0-2,12-6 1</inkml:trace>
  <inkml:trace contextRef="#ctx0" brushRef="#br0" timeOffset="3219">1918 864 38,'-9'15'31,"-1"4"1,-12 21 0,-6 6-12,1 7-12,-2 10-4,3-2-5,9-8-5,3-3-6,17-16-2,4-11-2,15-23 0,4-8-1,8-15 4,2 0 5,1-4 7,-1-1 8,-4 5 5,-3 6 3,-4 8 1,1 0 0,-9 8-1,3-5-3,-20 6-3,24-5-2,-24 5-3,12-4-2,-12 4 2,0 0-1,0 0 1,0 0-1,-18 5 0,9 8 1,-2 4-2,2 4 1,4 1-4,3 4-1,8-7-5,3-1-6,5-12-23,7-6 0,-3-2 0,0-9 1</inkml:trace>
  <inkml:trace contextRef="#ctx0" brushRef="#br0" timeOffset="3969">1316 1063 67,'0'0'35,"6"-15"0,-6 15 0,0 0-25,0 0-20,0 0-24,12-6 1,-12 6-3,15-9 2</inkml:trace>
  <inkml:trace contextRef="#ctx0" brushRef="#br0" timeOffset="4500">2726 1496 46,'-42'-6'32,"-28"12"3,-36 5-7,-32 1-10,-47 18 0,-29-3-3,-38 18-4,-13 2-1,-9 13-4,14-2 0,16 4-3,36-4-1,36-7-2,39-6-2,41-13-1,37-9-2,38-16-1,17-7-5,39-7-11,5-1-17,12-1 0,8 0 1,3 4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7:00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225 144 7,'0'0'27,"-11"-14"0,11 14 3,-12-9-8,12 9-5,0 0-2,0 0-3,12 14-2,3-1-2,0 11-4,2 3-4,6 3-6,-4 5-7,4-6-16,3-4-4,-4-4-1,4-9 1</inkml:trace>
  <inkml:trace contextRef="#ctx0" brushRef="#br0" timeOffset="219">524 88 51,'-26'-7'34,"-18"20"1,-10 9 0,-8 11-15,-13 16-10,2-1-4,0 9-3,10-5-3,22-11-8,22-8-26,23-19-1,27-26 0,15-10 0</inkml:trace>
  <inkml:trace contextRef="#ctx0" brushRef="#br0" timeOffset="500">861 49 19,'0'0'24,"0"0"1,0 0-4,-5 11-10,5-11-1,-8 16 1,8-16-1,-11 23 0,7-8 0,-6 8-2,4-2 0,-5 9 0,2-4-3,-2 5 0,2 1-1,-1-2-1,5-7-1,-1-2 0,5-2 0,5-8-1,-4-11 0,23 8-1,-2-9 1,4-4-2,5 2 0,5-4-1,1 1-3,9 0-9,-1 6-22,-2 4 1,5-7 0,-4 8 0</inkml:trace>
  <inkml:trace contextRef="#ctx0" brushRef="#br0" timeOffset="1578">729 46 8,'0'0'22,"0"0"1,0 0-5,0 0-4,0 0-4,-11 9-1,11-9 0,0 0-2,0 0 0,0 0 0,12-11-2,-12 11 0,21-8-3,-6 0-4,6 3-8,-2-1-18,17-1-3,-8 4 2,13-4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7:02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395 163 6,'18'-32'23,"-14"18"3,-1-2-6,-3 16-2,-24-4-5,-1 14-2,-11 11-2,-6 5-2,-6 9-2,0-3-2,1 4-1,7-3 0,9 0 0,12-10-1,15-3 1,18-8-1,9-2 1,8-1-1,7-3 0,2 1 0,-2 6 0,-4 0 0,-15 10 1,-14 6 0,-13 7 1,-15 1-1,-12 3 1,-7-3-1,-5-4-1,1-5 0,4-11-1,8-12-2,14-8-4,20 3-7,-2-28-14,27 0-5,2 2-1,11-5 1</inkml:trace>
  <inkml:trace contextRef="#ctx0" brushRef="#br0" timeOffset="391">447 439 21,'0'0'27,"0"0"0,0 0-4,-15 16-7,8 1-4,-6 3-3,5 1-3,0 6-1,7-3-2,6-2-1,11-8 0,9-8 0,9-14-2,5-3 1,4-8-1,0-6 0,0 0-2,-3-5-1,-7 4-7,-5 3-10,-4 2-9,-10 11-2,2-7 1,-16 17 1</inkml:trace>
  <inkml:trace contextRef="#ctx0" brushRef="#br0" timeOffset="672">809 451 30,'4'13'27,"-4"-13"-1,0 0-6,-1 18-5,1-18-4,-4 16-2,4-16-3,-2 13-3,2-13 0,11-2-2,2-4 1,7-6-2,4-4 0,3-6 1,1 4-1,3 2 1,-1 5 0,-7 4-1,-4 8 0,-5 7 0,-5 4 1,-2 7-1,-2-3 0,-3 1-1,-2-17 0,14 16 1,-2-19 0,5-7 0,6-3 0,0-7 0,3-1 1,-1 1 0,-2 4 0,-4 5 1,-3 5-1,-16 6 0,17 7 1,-17-7-2,8 22 1,-7-9-1,1-1-1,-2-12 1,14 15-2,0-14 1,0-3-3,6-6-2,-4 3-5,4-3-13,4 0-6,-12 8-1,4-2 1</inkml:trace>
  <inkml:trace contextRef="#ctx0" brushRef="#br0" timeOffset="1375">1551 351 30,'0'0'28,"-13"4"-1,13-4-7,-9 17-5,3-5-4,6-12-4,-11 22-3,11-22-2,-5 18-1,5-18 0,11-5 0,1-4-1,3-4 0,4-3 1,2-2-1,0 0 1,1 1-1,-3 3 1,-2 4 0,-2 8-2,0 2 1,-4 1-2,2 5 0,2 0 0,3-5 0,0 3-1,6-8 1,2-2 1,-2-1 0,2-3 1,-1 0 1,-3 0 1,-4 4 0,-2-1 0,-16 7 1,20 0-1,-20 0 0,13 7-1,-13-7 0,11 14 0,-11-14 0,18 17-1,-18-17 0,19 11 0,-6-9 0,-1 1 0,5-1-2,-4 1-4,2-4-10,2-4-14,-17 5 0,22 2 0,-22-2 1</inkml:trace>
  <inkml:trace contextRef="#ctx0" brushRef="#br0" timeOffset="1953">2305 200 13,'15'-6'23,"-19"18"0,4-12-2,4 13-7,-4-13-6,-2 16-2,1-5 0,1-11-1,-4 22-1,4-22 0,-7 19 0,7-19-1,-10 23-1,6-10 0,-1-1 0,5-12-1,-3 16 0,3-16 0,0 0 0,11 5-1,-11-5 1,16-20 0,-7 5-1,-1-3 1,0-4-1,-3 3 1,-2-4 0,-1 3 0,-6 2 1,-2 7 0,-8 5 0,0 6 0,-4 9 0,1 1 0,-4 8-1,2 0 0,3 5 0,6-2 0,6 0-1,9-6 0,8-3 0,3-6-2,11-7-5,-2-1-5,2-8-16,8-4-3,-11 6-1,5-8 1</inkml:trace>
  <inkml:trace contextRef="#ctx0" brushRef="#br0" timeOffset="2563">2577 173 14,'11'-3'18,"-11"3"-2,0 0-1,0 0-2,0 0 1,0 0-2,0 0-1,11-7-1,-11 7-1,0 0-2,0 17-2,0-5-1,-4 2-1,0 6-1,-3 2 0,1-4-3,1 0-2,-3-2-4,8-16-14,0 0-8,0 0-3,14-22 2</inkml:trace>
  <inkml:trace contextRef="#ctx0" brushRef="#br0" timeOffset="3000">2777 109 3,'11'0'13,"-11"0"-2,18-13 1,-6 2 0,2 1 2,4-2 1,1-2 1,1 6-2,2 0-2,-4 3-3,3 0-2,-6 4 0,3-1-3,-18 2 0,16 9-2,-16-9 0,-10 23-1,-6-2 0,-2 2 0,-4 3-1,0 3 1,1-3-1,1-3 1,5-1-1,10-8 1,5-14-1,14 5 0,2-7 0,3-5 0,2-1 0,1 1-1,0-1 0,-2 3 0,-4 0-2,-2 7 0,-3 0-3,-11-2-1,12 5-3,-12-5-3,0 0-4,0 0-2,0 0-2,14 1 2,-14-1 0,13-17 3</inkml:trace>
  <inkml:trace contextRef="#ctx0" brushRef="#br0" timeOffset="3406">3252 57 10,'23'-16'8,"3"-3"1,-9 7 1,-2 1 0,-15 11-1,0 0-1,0 0 1,-23 7-1,2 10 2,-2 3-2,2 2-1,-3 2-2,8-1-1,5 2 1,12-4-2,6-5-2,5-5-2,9-2-7,2-5-12,-6 3-7,12-9 0,-11 5 0</inkml:trace>
  <inkml:trace contextRef="#ctx0" brushRef="#br0" timeOffset="3672">3562 81 24,'0'0'23,"14"7"-7,-14 6-16,-13 1-16,13-14-4,-25 13-4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7:07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360 235 31,'2'-25'20,"-2"25"2,3-14 1,-3 14-3,0 0-3,0 0-2,-10 14-2,4 7-3,-10 15-1,1-3-5,-5 13-2,-1-4 0,-1-1-1,1-7 0,-2-1 0,1-15 0,2-7 0,2-16-1,4-8-2,-3-5-3,9-6-11,7 1-18,1-5 0,10 1 0,2-2 0</inkml:trace>
  <inkml:trace contextRef="#ctx0" brushRef="#br0" timeOffset="281">646-2 54,'0'0'34,"0"0"0,-33 3 0,-6 10-18,-19 13-8,-8-2-2,-11 9-2,-7-1-2,4 3-2,4 2-4,18-7-11,15-8-19,15 2 1,23-13-2,5-11 0</inkml:trace>
  <inkml:trace contextRef="#ctx0" brushRef="#br0" timeOffset="578">455 355 49,'1'17'29,"-6"-2"1,5-15-1,-2 20-17,-2-6-4,5-1-3,3-1-1,7-4-2,7-7 2,8-5-1,2-2-1,9-11 0,-2-3 0,1-6-1,-4 2 0,-5 0 0,-6 5-1,-7 2-2,-2 4-13,-12 13-18,0 0 1,0 0-1,0 0 0</inkml:trace>
  <inkml:trace contextRef="#ctx0" brushRef="#br0" timeOffset="969">956 251 31,'19'-3'27,"-19"3"3,0 0-6,0 0-7,0 0-4,11-1-2,-11 1-2,0 0-3,-16 10-1,16-10-1,-18 15-2,18-15-1,-21 16 0,11-3-1,2 1 1,-1 1-1,0 1 1,-2-2 0,-1 0-2,-5 2 0,-1-1-5,-3-1-15,-2-4-12,8-10 1,-1-1-1,16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17:09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165 643 25,'18'-21'21,"-18"21"-3,17-22 1,-17 22-1,11-18-1,-11 18-2,0 0-1,3-11-2,-3 11-1,-16 18-4,0-1-1,-1-1-3,-5 12-1,-3 1-1,-2 11 0,3 0 1,1 1-1,5-7 2,3 0-2,8-2 1,3-7-2,4-3 0,4-9-3,-4-13-5,11 6-7,-11-6-16,0 0-4,14-12 0,-13-2 0</inkml:trace>
  <inkml:trace contextRef="#ctx0" brushRef="#br0" timeOffset="1266">52 816 18,'-10'21'24,"10"-21"-3,-3 16-3,0-5 0,3-11-2,-6 20-2,6-20-1,0 26-3,0-26-3,0 20-1,0-20-1,10 15-2,2-11-2,4-7 0,7-12-1,4-8-1,4-3 0,5-9 0,3-3 0,0-8 1,-2-2-1,-4 3-2,-7 13-1,0-5-6,-9 17-15,-17 20-6,9-20-1,-19 33 1</inkml:trace>
  <inkml:trace contextRef="#ctx0" brushRef="#br0" timeOffset="1594">250 879 47,'4'20'29,"1"-9"2,-6 0-2,1-11-17,6 12-6,-6-12-3,13 0-2,0-3-1,2-2 1,4-7-3,1 2 2,3 1 1,-1-2-1,-2 2 1,-2 4 1,-3 3-1,-4 2 0,-11 0 2,15 14-1,-15-14 0,14 13-1,-14-13 0,18 3-1,-4-5 1,1-1-1,2-8-1,0 3 1,0 1-1,-3 4-3,1 3-6,-4 3-14,-11-3-6,15 13-2,-11 3 2</inkml:trace>
  <inkml:trace contextRef="#ctx0" brushRef="#br0" timeOffset="2016">1095 456 21,'0'0'24,"0"0"1,-4 13-5,-10 13-6,-6 7-5,-5 13-6,-3 6-2,-1 0-3,2-3 1,6-9-2,5-11 1,12-11 0,4-18 0,15-10 0,5-15 0,6-7 1,2-8 0,4 1 1,-1-1-1,0 6 2,-4 5 0,-1 8 1,-5 9-1,-2 8 1,-7 5 0,-12-1-1,8 16 0,-12-3 0,-1 0 0,-5-2-1,-1-1 0,0-3 1,11-7-1,-15 6 0,15-6 1,0 0-1,-5 11 0,5-11 0,11 17 1,-2 2-1,-2 3 1,2 3-2,-5 2 3,-6 4-1,-4-3 1,-10 4 0,-4-6 1,-6-1 0,-1-9-1,-2-1 1,4-7-1,4-12-4,5 1-6,5-8-18,17-11-2,-4 11 2,15-13-2</inkml:trace>
  <inkml:trace contextRef="#ctx0" brushRef="#br0" timeOffset="2688">1456 672 36,'10'12'26,"-10"-12"1,16 10-10,-16-10-6,20-10-5,-9 0-2,3-5-1,-4-1-1,1-2 0,-4-5 0,-3 8 0,-4 15-1,-15-9 0,-2 17 0,-5 11 0,-2 5 0,-1 9 1,4 2-2,5 3 2,9-1 0,9-8 0,12-4 0,11-12 0,9-16-2,5-9-4,6-11-2,-1-4-4,0-12-6,-2-3-5,-7 1-7,2-8-1,-15 12 2</inkml:trace>
  <inkml:trace contextRef="#ctx0" brushRef="#br0" timeOffset="2985">1929 262 33,'0'0'27,"5"-17"-1,-5 17-6,-19 27-5,2 4-3,-9 12-5,-1 9-5,-2 3-4,-2 4-1,7-8-6,4-7-4,9-8-7,16-21-7,-5-15-1,31-15 2</inkml:trace>
  <inkml:trace contextRef="#ctx0" brushRef="#br0" timeOffset="3172">2017 357 26,'10'-12'29,"3"-3"3,-13 15-5,0 0-7,4 15-5,-21 13-5,-2 5-4,-7 14-5,0 3-4,1 3-7,-1 6-4,5-11-14,16-11-4,3-9 0,15-14 2</inkml:trace>
  <inkml:trace contextRef="#ctx0" brushRef="#br0" timeOffset="3813">2118 603 37,'31'-24'28,"-15"11"2,5-6-9,4 1-5,-3 3-3,4-3-4,-6 10-2,2 3-2,-7 9 0,-3 1-2,-8 10-1,-5 1 0,-5 9-2,-4-3 1,-5 2-1,-1-12 0,0 0-1,-2-4-2,18-8-8,-16-10-17,16 10-4,-3-22-1,3 22 1</inkml:trace>
  <inkml:trace contextRef="#ctx0" brushRef="#br0" timeOffset="4344">2878 67 10,'14'-28'29,"6"-1"0,-17 18 2,-3 11-9,-30 22-6,-10 24-3,-4 20-4,-15 23-3,-6 10-1,-7 14-2,6 1-1,6-13-1,11-9-1,14-22-3,10-26-4,25-44-8,0 0-17,20-25-1,6-16-1,-2 3 2</inkml:trace>
  <inkml:trace contextRef="#ctx0" brushRef="#br0" timeOffset="4844">2930 334 4,'-10'15'7,"-6"7"2,2-4 2,-5 8 1,5-1 2,-6 5 1,2-2 0,1 0-3,0-2-2,3-5-4,1-2-1,8-8-2,5-11-1,12-8-1,8-16 1,5-8-1,3-7 0,4-2 0,2-7 0,0-2 1,-5 7-1,-1 3 0,-7 12 0,-4 4 1,-3 7-1,-2 3 0,-12 14 0,14-5-1,-14 5 0,-4 11 1,4-11-1,-13 23 0,4-7-1,-2-3 1,2 2 0,1-2 0,1-2 0,7-11 0,0 15 0,0-15 0,9 12 0,-9-12 0,17 21 0,-7 0 0,-2 3-1,-3 5 1,-4 2-1,-5-1 1,-6 8 0,-3-4-1,-5-6 1,-1-3 0,0-8-1,-2-5 0,5-5-3,-1-2-6,4-10-11,11-6-7,2 11 1,0 0-1</inkml:trace>
  <inkml:trace contextRef="#ctx0" brushRef="#br0" timeOffset="5406">3085 582 4,'25'-17'20,"-10"15"1,5-13-7,-5 2-4,2-8-3,-6 9-3,-1-2-1,-10 14 1,6-19-2,-6 19 1,-12-4 0,1 13 0,-5 8 1,3 1 0,1 10-1,3-6 0,5 4-1,7-6 0,6 0-1,4-11-3,8-6-3,4-7-6,-2-11-10,8-11-4,-7 9 0,8-20 0</inkml:trace>
  <inkml:trace contextRef="#ctx0" brushRef="#br0" timeOffset="5672">3525 188 37,'0'0'26,"0"0"0,0 0-8,-24 33-6,2 3-5,-10 16-2,-4 10-6,0 3-3,-1 7-6,2-4-5,12-13-9,4-7-2,20-32 0</inkml:trace>
  <inkml:trace contextRef="#ctx0" brushRef="#br0" timeOffset="5891">3575 224 5,'-1'12'20,"1"-12"0,-2 33-6,-11-5-4,-4 13-6,-5 8-3,-1 3-6,-4 4-9,11-13-6,-6 8 0</inkml:trace>
  <inkml:trace contextRef="#ctx0" brushRef="#br0" timeOffset="6078">3591 529 4,'-2'14'19,"2"-14"0,6 20-5,-6-20-5,1 16-5,-1-16-2,10 18 0,-10-18-1,26-7 1,-5-5 0,5-3-1,-1-9 1,2 2-1,-3-3 2,-2 3-1,-6 2-2,-6 6 0,-10 14-6,0 0-3,-11 15-6,5-4-4,-13 13-1</inkml:trace>
  <inkml:trace contextRef="#ctx0" brushRef="#br0" timeOffset="6313">3797 600 26,'19'-13'21,"-2"12"-2,-1-11-3,1 4-2,-5 1-4,1 0-3,-13 7-2,16-17-2,-16 17-2,13-12 0,-13 12-1,11 4 1,-11-4-1,13 5 1,-13-5-1,15 11 0,-4-9 0,-11-2-1,21 3 1,-21-3-1,25-10 1,-14 5-1,2 0 2,3 5-1,-16 0 1,24-2 0,-13 7 1,4 1-1,-15-6-1,21 12 0,-21-12-2,12 7 1,-12-7-4,11 10 0,-11-10-5,0 0-6,0 0-10,9 12-1,-9-12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4:25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1179 1367 3,'0'0'5,"0"0"-1,0 0-1,0 0-1,-13 3 0,13-3-1,0 0-1,0 0 1,0 0 0,-11-6 1,11 6 0,0 0 0,1-14 0,-1 14 0,6-18 1,-2 5 0,2 0 0,1-2 0,0 0 0,0 0 0,0 3 1,-1 1-1,-6 11 1,10-15 0,-10 15-1,0 0 0,12-1 0,-12 1 0,9 18 1,-3-2 0,0 6-1,3-1 0,-2 5 0,2-3 0,-3-1-1,0-6-2,0-2-1,-6-14-4,0 0-8,0 0-14,0 0 0</inkml:trace>
  <inkml:trace contextRef="#ctx0" brushRef="#br0" timeOffset="1188">29 458 6,'4'-22'11,"-4"22"-1,1-16-1,-1 16-1,0 0-2,0 0 0,-6 15-1,2 1-1,1 4 0,-2 1-2,0 2 0,1 1 0,0-3 0,2-6-1,1-3-1,1-12 1,0 0-1,0 0 0,0 0 0,15-12-1,-9-2 1,0 0 0,0 1 0,0 0 0,-1 1-1,0 1 2,-5 11-1,5-17 1,-5 17 1,0 0 0,0 0 0,-14-12 0,14 12-1,-13 2 0,13-2-3,-15 6-9,3 0-14,12-6 0,0 0-1</inkml:trace>
  <inkml:trace contextRef="#ctx0" brushRef="#br0" timeOffset="4313">330 494 6,'0'0'12,"0"0"-3,0 0 0,9-13-2,-9 13 0,6-14-1,-6 14 2,8-16-2,-8 16 0,14-16-1,-14 16 0,17-19 0,-5 12-1,-1-2 3,1 2-2,0 2 0,0 1-1,-1 5 1,-11-1-1,13 13 0,-13-13-1,0 26-1,-3-9-1,-6 3-1,-1 3 1,-2 0-1,-1-5 0,0 3 0,2-5-1,1-2 1,10-14 0,-16 15-1,16-15 1,0 0 0,-14 0-1,14 0 1,-4-15 0,4 15 1,-1-20-1,2 6 0,0 2 1,1 1-1,0 0 1,-2 11 0,1-16-1,-1 16 0,0 0 0,4-13 0,-4 13 1,0 0-1,0 0 0,4-11 0,-4 11 1,0 0 0,0 0 0,0 0 0,0 0 1,0 0-1,-5 13 1,-1 1 0,-3 4 0,-3 8 0,-1 5-1,-2 3-1,1 2 1,-1 1-1,1-5 0,3-3-1,1-4-1,6-9-4,4-16-5,0 0-13,0 0-6,16-10 0,-2-9 1</inkml:trace>
  <inkml:trace contextRef="#ctx0" brushRef="#br0" timeOffset="6407">675 430 4,'0'0'20,"0"0"0,11-1-6,-11 1-5,13-2-3,-13 2-3,16-10 0,-16 10-1,17-12 0,-17 12 2,15-17-2,-15 17 1,10-18 0,-10 18 0,3-16 1,-3 16 0,-3-13 0,3 13 1,-14-6-2,14 6 1,-21 3-1,7 2-1,0 4 1,1 2-2,-3 3 1,3 2-1,-1 1 1,5-1 0,-1 3 0,8-2 1,1-3-1,2-3 0,-1-11 0,23 13 0,-5-11-1,0-5-2,6-3-3,-3 0-4,2-2-13,6-4-8,-12 7-2,5-5 2</inkml:trace>
  <inkml:trace contextRef="#ctx0" brushRef="#br0" timeOffset="6938">921 346 30,'1'12'26,"-10"3"-1,9-15-7,-8 21-7,2-7-3,3-2-4,3-12-1,-3 15-1,3-15 0,0 0 0,12-14-1,-2-2 1,2-4-1,2 1 0,1-3 1,1 3-1,-2 4 1,-1 4-3,-2 6-4,2 6-12,-10 10-11,11-10-1,-14-1 1,15 12-1</inkml:trace>
  <inkml:trace contextRef="#ctx0" brushRef="#br0" timeOffset="7360">1239 352 2,'0'0'4,"0"0"0,9 12 0,-9-12 1,0 0 1,0 0 2,0 0 0,0 0 1,0 0 1,0 0 0,0 0 0,0 0 1,0 0-3,3 15 0,-3-15-2,-4 12 0,4-12-2,-9 19-1,9-19-1,-10 19 0,6-8 0,4-11-1,-5 12-1,5-12 1,0 0-1,0 0 0,0 0 0,10-12 0,-5-1 0,3 1 0,-2-2 0,1-2 0,-1 1 0,-2 1 0,-3 1 0,-1 13 0,-10-17 0,10 17 0,-23-4 0,7 10 0,-1 3 1,-2 2-1,2 3 0,1 2 1,3 0 0,5 0-1,3-1 1,5-15 0,5 17-1,6-13 0,2-3-1,7-6-4,0-1-9,-2 4-14,8-11-1,-10 11 1,7-9 0</inkml:trace>
  <inkml:trace contextRef="#ctx0" brushRef="#br0" timeOffset="8016">1402 343 35,'0'0'26,"14"-11"-5,-14 11-3,0 0-6,0 0-4,0 0-2,0 0-3,6 20 0,-6-20-1,-7 20-1,7-20 0,-9 17-1,9-17 1,0 0 0,0 0-1,0 0 1,17-15-1,-7 3 1,1-1-1,1 2 1,0 0 0,-12 11-1,20-13 0,-20 13 1,18-2-1,-18 2 0,14 5 1,-14-5-1,12 6 0,-12-6 0,14 0 1,-14 0-1,16-11 1,-16 11 0,17-16 1,-17 16 0,18-13 0,-18 13 0,16-3-1,-16 3 1,13 16-1,-7-3 0,3 0 0,-1 0-1,0-2-1,3-3 0,0-3-1,7-8-4,-6-2-7,2-4-18,7-3 0,-8 4 0,6-5 1</inkml:trace>
  <inkml:trace contextRef="#ctx0" brushRef="#br0" timeOffset="8563">1808 294 8,'0'0'9,"0"0"-1,15-1 0,-15 1 2,0 0 1,16-13 0,-16 13 1,17-15 1,-7 4-2,-10 11-2,18-23-3,-11 12-1,-7 11-2,10-19 0,-10 19-2,-1-15 1,1 15-1,-11 1 0,11-1 0,-18 18-1,10-7 1,-1 2 1,1 7-1,6-4 0,1-2 1,3 0-1,6-2 0,3-2 0,4-4 0,1-2-2,5-2-3,-1-1-5,1-2-12,3-6-9,-6 4 2,4-7-1</inkml:trace>
  <inkml:trace contextRef="#ctx0" brushRef="#br0" timeOffset="8969">2190 24 10,'0'0'22,"9"-26"0,-9 26-8,0 0-3,0 0-2,-17 14-2,6 3-2,-2 8 0,-2 4-1,1 7-2,-1-2 1,5-2-2,0-6 0,4-4 0,2-9 0,4-13-1,0 0 0,0 0-1,14-17 0,-8 3 0,-1 0 0,0-1 0,-3 4 0,-2 11 1,4-14 0,-4 14 1,0 0 0,0 0 0,11-6 0,-11 6 0,17-1-2,-4 0-2,3 0-9,-4 3-14,13-8 1,-12 13 0</inkml:trace>
  <inkml:trace contextRef="#ctx0" brushRef="#br0" timeOffset="9360">2314 189 23,'0'0'26,"0"0"1,3 16 1,-3-16-14,-2 11-6,2-11-3,-2 16-2,2-16-2,-3 11 1,3-11-1,0 0 0,0 0 0,0 0 0,11-6 0,-11 6 0,14-22 0,-5 10 0,2-1-1,-1 2-3,2 1-9,4 4-17,-16 6 0,22 1 0,-22-1 0</inkml:trace>
  <inkml:trace contextRef="#ctx0" brushRef="#br0" timeOffset="9907">2537 213 4,'0'0'19,"15"2"-4,-15-2-5,17-3-2,-6-3-2,-11 6-1,20-19 0,-13 3-1,2 3 0,-3-1-1,-1-2 1,-1 5-1,-4 11 0,0-15 1,0 15-1,0 0 1,-19 11 0,19-11 1,-18 24-1,9-8 0,2 1 0,0 2-1,6-5 0,4-1-1,-3-13-1,16 18-1,-4-13-1,2-3-3,0-2-3,0-4-10,5-2-11,-19 6 0,26-8 1</inkml:trace>
  <inkml:trace contextRef="#ctx0" brushRef="#br0" timeOffset="10313">2860 56 11,'0'0'17,"0"0"-1,0 0-2,-12 8-2,12-8-1,-13 17 0,13-17-3,-13 20-2,13-20-2,-6 18-1,6-18 0,0 15 0,0-15-1,6 14 0,-6-14 0,4 13-1,-4-13 0,-1 19-1,1-19 0,-7 19-2,7-19-6,0 0-18,-15 16-2,15-16 2,-13 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6:33.7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2581 78 3,'0'0'3,"0"0"-1,-9 16 0,9-16 0,0 0-1,0 0 0,0 0 0,0 0 1,0 0-1,0 0 0,4-16 0,-4 16 0,0 0 0,0 0 1,0 0-1,12-3 1,-12 3-1,0 0 1,18-1-1,-18 1 0,11-4 0,-11 4 0,13-4-1,-13 4 1,15-1-1,-15 1 0,11-2 0,-11 2 1,13 0-1,-13 0 1,0 0-1,15-6 1,-15 6 0,13-2 0,-13 2-1,15-5 0,-15 5 1,19-2-1,-19 2 1,19-3-2,-19 3 2,16-5-1,-16 5 0,18-4 0,-18 4 0,17-7 0,-17 7 0,19 0 0,-8-2 0,-11 2 0,20 0 0,-20 0 0,16 0 1,-16 0-1,13 1 0,-13-1 0,11 4 0,-11-4 0,13-3 0,-13 3 0,12-1 0,-12 1 0,14-5 0,-14 5 0,15-2 0,-15 2 0,16-3 0,-16 3 1,13 1-2,-13-1 1,14-3 1,-14 3-1,12-2 0,-12 2 0,0 0 0,15-4 0,-15 4 0,0 0 1,11 1-1,-11-1 0,0 0 0,0 0 0,0 0 0,0 0 0,11 1 0,-11-1-1,0 0-2,0 0-4,0 0-3,0 0-6</inkml:trace>
  <inkml:trace contextRef="#ctx0" brushRef="#br0" timeOffset="2515">2708 73 11,'0'0'9,"0"0"-1,-12 5-1,12-5 0,0 0-1,0 0-1,0 0-1,0 0-1,0 0-1,0 0 1,0 0 0,16-9-1,-16 9 0,21 0 1,-7-3 0,4 2-1,2 2 1,2-2 1,1-4-2,-1 2 1,3 3-1,-1-2 1,2 2-1,0 0 1,0-6 0,-1 4-1,1 2 1,0 1 0,-1-2-1,1 1-1,0-4 1,-2 0-1,4 3 1,-1 1-1,-1 0 1,1-2-1,0-5 1,-1 5 0,0 2 0,-2 2 0,-2-5-1,-1 0 0,0 1 0,-1-1 0,-2 4 0,2-1 0,-3-2-1,1-2 1,1 2 0,1 2-1,0 0 0,-1 0 1,2-3-1,-2 2 0,4-3 0,-1 6 0,1 0 0,1-4 0,-1 0 0,2 0 0,-1 3 1,-2-1-1,-1-4 1,0 3-1,0-1 0,-2 2 0,0-2 1,0 1-1,-2 2 0,2-2 0,-1 4 1,0-1-1,0 1 0,-2-1 0,3 2 0,-1-4 0,2 0 0,0 1 0,2 2 0,-2-3 0,1-3 0,0 2 0,0 1 0,1 1 1,1-1-2,-1 1 2,-1-1-2,0-1 2,1 2-1,1-1 0,0 0 0,-2-1 0,0 2 0,3 1 0,-2-2 0,3 1 0,-2 1 0,1-2 0,-2 1 0,0 1 0,0-1 1,-1-1-2,1 1 1,-1-1 0,0 0 1,1 1-2,0-1 2,2 0-1,-1 2 0,1-4-1,-1 0 2,-3-1-2,2 3 1,-3-1 0,1 0 0,-1 1 0,1 0 0,1 1 0,0 2 0,3-1 1,0-2-1,2 1 0,2 2 0,-4-2 0,1 0 0,-1-1 0,-1 2 0,-2-1 1,-2 3-2,0-1 1,1-1 1,0 0-1,0-2 0,5 6 0,-2-5 0,2 1 0,2-4 0,-1 1 0,0 0 0,0 1 0,-3-5 0,0 1 0,-1 7 0,0-6 0,-2 3 0,1 0 0,1-1 0,-1-1 0,0 4 0,-1-3 0,1-3 0,-1 5 0,-1-1 0,2-5 0,-2 5 0,2-1 0,2 1 1,-2 0-1,0-1 0,2-2 0,1 2-1,-2 5 1,4-2 0,-1-3 0,2 4 0,1-5 0,2-1 0,1 3 0,-3 0 0,2-2 0,-3-1 0,-1 1 0,-1 0 0,-3 0 1,2 3-1,-2-4-1,0 1 2,3 2-1,0-3 0,2 2 0,3 1 0,1-1 0,0 1 0,2 1 0,0-3-1,1 2 1,-2 0 0,1 0 0,-2 1-1,0 0 1,-1 4-1,-2-5 1,1 4 0,2-5 0,-2 1 0,2 6 0,1-5 0,2 4 0,-1-5 0,-1 1-1,2 0 1,-3 1 0,-2-2 0,1-5 0,-1 10 0,-5-10 0,2 2 0,-1 3 0,-1 1 0,0-1 0,0 3 1,-2-1-1,-1-8 0,1 9 0,1-1-1,-1-3 1,0 1 0,-2 6 0,0-3 0,0-5 0,2 6 0,-4-4-1,0 4 2,-2-1-1,1-6 0,-1 0-1,0 9 2,3-4-1,-1-5 0,2 4 0,1-1 0,4 0 0,0 4 0,-1-4 0,0-2 0,1 5 0,1 1 0,-2-6 0,2 2 0,-2 5 0,1-5 0,-2 0 0,2-3 0,-3-1 0,2 2 0,-1 6 1,-1-2-1,2-4 0,-1 5-1,1-1 2,1-2-2,-1 2 1,2 2 0,-2-5 0,2-2 0,0 1-1,0-2 2,2 5-1,-1-2 0,3-2 0,-1 3 0,-1 4 0,3-3 0,0 4 0,0-2 0,0-6 0,2 10 0,0-4 0,1-9 0,1 2 0,-2 2 0,-2-2 0,0-1 0,1 4 0,-1-6 0,-3 5 0,-2 2-1,-1-6 2,-1 5-2,-3 5 1,0-4 0,-3-2 0,-2 4 0,0-2 0,0 6 0,2 0 0,-2-4 0,1-3 1,2 10-1,-1-5 0,1-3 0,2 1 0,-3 2 0,3-3 0,-1 3 0,-1-3 0,1-3 0,-2 5 0,2-1 0,0-2 0,2-3 0,0 8 0,3-4 0,1-1 0,1 0 1,-1-2-1,3 7 0,-3-3 0,-2-5 0,2 0 0,-2 9 0,-3-6 0,-5 3 0,1-3-2,-6-3-4,0 1-10,4 3-13,-15-1-2,14-4 2,-14 4 0</inkml:trace>
  <inkml:trace contextRef="#ctx0" brushRef="#br0" timeOffset="5828">104 696 1,'0'0'7,"0"0"-1,0 0 0,0 0-1,0 0-1,0 0-1,0 0 0,0 0-1,-5-11-1,5 11 0,0 0 0,0 0 1,0 0-2,13 1 1,-13-1-1,0 0 1,0 0 0,11-4 0,-11 4 2,0 0-1,16-6 2,-16 6-1,19-3 1,-6 1 0,1 1 0,2-3-1,1 1-1,2 3 0,1-4 0,-2 1 0,2 1 0,2-3 1,0-1-2,1 6 1,0-3-1,1-2 0,-2 4 0,3 0 0,-1 0 0,0 0 0,-1 1-1,1-2 1,-2-1 0,2 1 0,-2 0-1,0-1 1,-2 1-1,0-2 0,-2 2 1,3 2-1,-2-2 0,2-1 1,1 0-1,1 0 0,1 0 1,1 2-1,0-4 0,-2-1 0,3 5 0,-2-1 0,1 1 0,-3-3 0,0 3 0,-3-3 0,0 4 0,0-2 1,0 1-1,0 1 0,-1-2 0,3 0 1,0 1-1,0 1 0,2 0 0,1 1 1,0-7-2,-1 2 2,1 4-1,-3 1 0,1-8 0,0 3 0,-1 3 1,0-2-1,0 3 0,0 2 0,1-6 0,3 2 0,0 4 0,2-3 0,1 0 1,1 2-1,2-6 1,-2 2-1,4-2 0,-4 5 0,2-1 1,-1-1-1,-3-5 1,0 7-1,0 5 0,-1-3 1,-1-4-1,-1 1 1,-1 0-1,-1 1 0,3 4 0,-3-7 0,1 1 0,-1-1 0,0 3 0,3 1 0,0 1 0,2-6 0,0 4 0,0-1 0,1-2 0,-1 3 0,0 0 1,-2-5-2,-1 3 2,-1 3-2,-1-1 2,0 0-1,-1 0 0,3-1 0,-2 1 0,-1 1 0,3 0 0,-5-4 1,4 3-1,-2 2 0,2-3 0,1 2 0,-1-1 0,2-1 1,2 2-1,0 3 0,1-7 0,-1 1 1,1 6 0,-3-3 0,2-5 0,0 5 0,-1-1 1,2 0-1,-2 2 0,1 0 1,-2-7-1,2 4 0,-3 3 0,-1 0 0,-1-2 1,-1 3-1,1-4 0,-2-1 0,2 2 0,-2 0 0,1 2-1,-1-3 1,1 2 0,-2-3-1,-2 3 1,0 1 0,-1-4 0,-1 2-1,0 0 1,-3 2 0,2-3 0,1 2-1,0-1 1,2 4 0,0-3-1,2-3 0,1 3 0,1-2 0,0 0 0,0 1 0,0-2 0,0 0 0,-3 6 1,1-2-1,-1 0 0,2 0 0,-2 1 0,3-3 0,-2 5 0,2-5 0,2 2 0,-4-1 0,4-4 0,-2 2 0,0 0 0,-3 5 0,0-8 0,-2 1 0,-1 0 0,1 1 1,-4 2-1,2 3 0,-1-3 0,-2-4 0,3 10 0,-2-2 0,2-5 0,-2 2 0,2 0 0,-2-2 0,2 0 0,1 0 0,-2-4 0,2 3 0,-1 4 0,3-5 0,0 6 0,2 5 0,-2-4 1,1 0-1,0 0 0,0-2 0,0 3 0,-4 1 0,1-7-1,-2-4 2,1 2-2,-1 3 1,0 0 0,0-1 0,0-2 0,0 0 0,2 2 0,-3 0 0,2 3 0,2-6 0,-1 3 0,1 1 0,1 0 0,2 3 0,-2-5 0,3 2 0,-1-3 0,-1 3 0,0-4 0,-1 3 0,-1-3 0,0 1 0,1 0 0,-1 0 0,3 3 0,0-1 0,0-1 0,0 0 0,3 4 0,0-6 0,1 3 0,-1 2 0,3-4 0,-2 5 0,2-4 0,1 2 0,1 0 0,0 0 0,1 2 0,-1-4 1,1 2-1,-1-2 0,2 7 0,-1-6 0,-2 3 0,1-2 0,1 0 0,0 0 0,-2 3 0,-1-2 0,-2-2 0,0-2 0,-2 4 0,-3-1 0,-2 2 0,-1-6 0,0 4 0,0-1 0,0-1 0,0 5 0,-2-7 0,3 3 0,2-5 0,-2 8 0,1-1 0,-1-2 0,1 0 0,-2-1 0,2 3 0,0-2 0,-3 7 0,1-3 0,1-5 0,2-2 1,-1 7-1,0 2 0,2-4-1,-2 0 1,0-2 0,1-2 0,-2 5 0,-4 3 0,2-2-1,-3-6 1,-11 3 0,19-3 0,-19 3 0,16 4 0,-16-4 0,14 1-2,-14-1-3,12 3-16,1-2-8,-8 12-1,11-8 1</inkml:trace>
  <inkml:trace contextRef="#ctx0" brushRef="#br0" timeOffset="10062">5821 515 0,'13'-1'3,"6"0"-1,-2 2 1,3-4-1,0 9 2,-1-5-2,1 5 1,0-7 0,-1 3 0,-1 0-1,-1 3 0,2-5 0,-2-2-1,2 2 1,-2-3 0,2 3 0,-2-2-1,3 2 1,-2-3 0,3 0 0,-1 2 0,1 2 0,0 0 0,2 1-1,-2-2 1,1-2-1,-1 1 0,1 5-1,-1 1 1,3-9 0,-2 3-1,0 0 0,2 2 1,-2-1-1,0 2 1,0-2 0,2-2 0,1 6 1,-3-2-1,3 2 0,2-3 1,-2 4-1,1-3 0,-2-2-1,2 2 1,-3-4 0,0 4-1,1-6 1,-2 2-1,1 0 0,0 5 1,3-1 0,-2-3-1,1 5 1,1-2 0,1 1-1,-1 4 1,2-6 0,-3-1 0,1 5 0,3-1 0,-3 3 0,0-4 1,0 2-1,0-3 0,-1 1 0,1-1 0,0-2-1,-1 5 1,4-9-1,1 7 1,-1-4-1,1 1 1,0 0-1,-1 0 1,-1 1-1,0-2 0,-1 2 1,-2 0-1,1-2 1,0 2-1,2 3 1,0-4-1,1-3 0,1 2 1,1 2-1,-1-3 0,-1 8 1,0-5-1,-3-1 1,0-1-1,-3 7 1,1-2 0,-3-3-1,2 2 1,-1-3-1,2-2 1,1 4-1,-1 1 1,2-1-1,2-1 0,-2-2 1,0 1-1,0 5 1,0-3-1,-4-3 1,0 2-1,-3-2 0,-3 0 1,-3 2-1,0 0 0,-13-1 0,13-2 0,-13 2 0,0 0-3,0 0-4,0 0-9,0 0-8,0 0 0,-16 5 0</inkml:trace>
  <inkml:trace contextRef="#ctx0" brushRef="#br0" timeOffset="11937">90 1193 6,'-14'3'17,"14"-3"-2,-12-4-2,12 4-2,-13 1-4,13-1-1,0 0-2,0 0 2,0 0-1,0 0-1,23-5-1,-11 4 0,3-3 0,-2 1 0,7 0 0,-1-2-2,3 4 0,-1-3 0,2 1 0,6-4 0,1 6 0,1 1 1,1-2-1,1-2 0,1-2 0,1 5 0,1 1 0,-2 0 0,2-2 0,1-1-1,2 0 1,6 4 0,-2-2 0,2 0 0,0-2-1,1 2 1,0 0 0,-3-3 0,-1 7-1,-1-3 1,-1-1 0,-3-3 1,2 5-2,0 2 2,-1-5-2,2 6 1,0-10 0,0 5 0,1 1 0,0 1-1,-2-5 1,5 0-1,-2 4 1,0-1-2,0 2 2,-3-1-1,3 0 0,-2 0 0,1 0 0,-3-3 1,0 1-1,1 2 0,-2-1 0,0 0 1,0-3-2,-1 3 2,0 2-1,-3 3 0,2-6 0,1-1 1,-2 4-1,2-2 0,1-1 0,3 2 0,0-5 0,2 3 0,-2 2 1,1-1-1,-1-3 0,-1 8 0,0-5 0,-2-7 1,1 10-1,-3-1 0,1-4 0,0 1 1,1 0-1,-3-3 1,1 6-1,-2 5 1,2-6-1,-2-4 0,2 7 0,-2-2 0,3 0 0,1 0 0,-1 3 1,0-3-1,-1-1 0,-1 4 0,1-1 0,-3 0 0,-3 0 0,0-6 0,-1 1 0,-2 4 0,1 1 0,-2-4 0,-2-2-1,1 3 2,0 3-1,-1 5 0,1-8 0,0-1 0,-1 2 0,0 0 0,-1 1 0,1-1 0,-3-5 0,1 2 0,0 2 0,-2-3 0,1 5 0,1-2 0,0-3 0,1-2 0,1 4 0,1 0 0,1 1 0,-2 0 0,-1-4 1,-2-1-1,0 5 0,-5 2 0,1-3 0,-5-1 0,-11 2 0,16-2 0,-16 2 0,15 5 0,-15-5 0,0 0 0,14-1 0,-14 1 0,0 0-1,14-4 1,-14 4 0,11-3 0,-11 3 1,13-6-1,-13 6 0,0 0 0,0 0 0,12 0-1,-12 0 1,0 0 0,0 0 0,0 0 0,0 0 0,0 0 0,0 0 0,0 0 0,0 0 0,0 0-1,0 0 1,0 0 0,16 5 1,-16-5-1,15 2 0,-15-2 1,19-2-1,-8 2 0,-11 0 0,22 0 0,-11 0 0,2 1 0,0 0 0,2 0-1,1 2 1,-1-5 0,4 7 0,-2-6-1,5 2 1,0 2 0,2-1 0,2 3 0,1-5 0,6 2 1,-2-2-1,0 1 0,-2 1-1,-2 2 1,-5-4 1,-2-2-1,-1 4 0,-6-2 0,-2 2 0,5-2 0,-2-2 0,1-2 0,3 2 0,0 2 0,-1 0 0,0-4 0,2 2 0,-4 2 0,0 2 0,-1-4 0,-1 2 0,0 0 0,1-3 0,0 3 0,-1 0 0,5 0 0,-2-1 0,0-3 0,1 0 0,0 2 1,-2 2-2,-1-1 1,-1-2 0,-13 3 0,19-1 0,-19 1 0,16 6-1,-16-6 1,12-2 0,-12 2 0,0 0 0,0 0 1,12 3-1,-12-3 0,0 0 0,0 0 0,0 0 0,0 0 0,3 13 0,-3-13-1,0 0 1,11-8 0,-11 8 0,14-1 0,-14 1 1,15 1-1,-15-1-1,15 4 2,-15-4-1,0 0-1,15 6 2,-15-6-1,0 0 0,13 9 0,-13-9 0,14-4 0,-14 4 0,18 3 0,-18-3 0,16-3 0,-16 3-1,14 0 1,-14 0 0,0 0 1,0 0-2,0 0-1,0 0-4,12 5-10,-12-5-14,8 13-1,5-12 2,-13-1-1</inkml:trace>
  <inkml:trace contextRef="#ctx0" brushRef="#br0" timeOffset="15328">9357 1094 2,'0'0'6,"-12"7"-1,12-7 1,-15 0-1,15 0 0,-21 3 0,8-4-1,0 2 0,-3 1 0,-2-1-1,1 4 0,-3 0 0,2-4-1,-1 4 0,2-1 0,1-2-1,1 0 0,1 2 0,2-3 0,0-1-1,12 0 1,-23 2 0,23-2 0,-22 2 0,22-2 1,-22 1-1,9 3 0,13-4 0,-22-1 0,22 1-1,-21 0 1,21 0 0,-20 0-1,20 0 1,-18 0-1,7 5 0,0-1 1,-3-2-1,0-1 1,-2 0-1,0-1 0,-1 0 1,0 0-1,-2-3 0,2 3 1,2 0-1,-1-3 0,0 2 0,0 2 0,-2-1 0,2-1 0,-1 0 0,-2-3 0,-2 2 1,0-2-1,-1 3 0,0-6 0,-1 5 0,-2 0 0,1 0 0,-1-1 0,2-1 0,-3 3 0,2-2 0,0-2 0,-1 3 0,0-3 2,0 0-2,-1-3 1,0 3-1,-1 2 0,-1-2 0,-1 5 1,2-4-1,-3 2 0,2-1 1,1 2-1,-2-3 1,1 1 0,-1 1-1,2-1 2,-1-2-1,-1 1 1,0 1-1,-1 3 1,0 3-1,2-6 0,-1 2 0,0 5 0,0-2 0,1-2 0,2 2-1,0-1 1,0-2 0,2 2 0,-2 1 0,2-5 0,-1 5 0,1 2 0,0-5 1,-1 2-2,3-2 2,-3 6-1,4-8 0,0 6 0,0-3-1,1 4 1,-1-1 0,1-7 0,2 3-1,-5 3 1,2-4 0,0 0 0,-1-2 0,0-2-1,-1 4 1,1 2 0,-1-1 0,3-5-1,-2 7 1,-1-1-1,4-1 1,-2 0 0,1 2-1,-1-1 1,1 0-1,-4-1 1,2 3 0,-1 2-1,-3-3 1,-2-2-1,4 1 1,-1 1 0,0 0-1,3 4 0,0-7 0,1-1 0,2 2 1,-1 0-1,1-2 0,-4 3 0,0 3 0,-2-3 0,-1 0 0,0 4 1,0 1-1,1 0 0,1-1 0,3-6 0,0 1 0,0 6 1,2-4-1,-1-5 0,0 4 0,1-1 1,-1 2-1,-5 7 0,2-11 0,-1 1 0,1 4 0,-2 3 0,3-5 0,1 3 0,-2-6 0,5 1 0,-1 3 1,1 0-2,-1-3 2,2 2-2,-2-2 2,2-1-1,0 5 0,-3 2 0,1-3 0,1 0 1,-2-1-1,0 0 1,-2 2-1,1 3 0,-2-4 1,1-5-1,0 7 0,1-1 1,0-3 0,-1 4-1,-2 0 1,1-2-1,-2-2 1,-1 5 0,1-9-1,-2 8 1,1 0-1,1-8 0,4 4 1,-1 1-1,2 1 0,3 0 0,0 4 1,0-10-1,3 5 0,-2 6 0,2-8 0,3-2-4,-2 5-7,-4-4-18,17 3-2,-25 0 1,14-9 0</inkml:trace>
  <inkml:trace contextRef="#ctx0" brushRef="#br0" timeOffset="17750">108 1666 14,'0'0'12,"0"0"0,0 0-2,0 0-1,0 0-1,0 0-2,0 0 0,20 0-2,-6 2 0,3-2-2,4-2 0,4-4 0,3 7 0,3 1 1,2-2-1,2-1 1,5-5-1,-2 5 1,4 0-1,3 1 0,0 0 0,0-5-1,2 1 1,1 3-1,-1 6 0,0-7 0,-1 0 0,-3 1-1,-2-2 1,-4 2-1,0 1 1,-5-3-1,-1-4 1,0 5 0,0-3-1,-1 5 1,1-2 0,-2-3-1,2 0 1,0 2-1,1-1 1,-2 5-1,1 1 0,2-7 0,0 2 0,0 6 0,-1-2 0,4 0 0,0-2 0,1-2 0,1 0 0,-2 3 0,0 0 1,2-3-1,1 6 0,-3-5 0,-2 1 1,2 2 0,0 3-2,-1-6 2,1 2-1,-2 0 0,2-5 0,1 7 1,2 1-1,-2-3-1,0-5 2,5 3-2,-4 7 2,5-6-2,1 2 1,-1-3 0,2-2 0,-1 2 0,2 5 1,-2-1-1,5-5 0,-4 6 1,4-7-1,-2 6 0,2 0 0,2-5 0,2 2 0,0 1 0,-1-5 0,3-1 0,-5 7 0,0-3 0,-4-5 0,-3 7 0,-2-1 0,-4 0 0,1 3 0,2 0 0,4-4 0,1 1 1,3 2-1,0 3 0,-1-1 0,3-7 0,-3 0 0,-6 5 0,-3-2 0,-2 0 0,-4 5 1,1-8-1,1-1 1,-5 6-1,1 3 0,1-8 0,-1 2 0,-3 0-1,1-1 2,-4 2-1,-1 2 0,1-2 0,-2-2 0,-2 2 1,-3-2-1,1 2 0,-2 1 0,-3-4 0,1 1 0,-14 3 0,21-5 0,-21 5-1,17 0 1,-17 0 0,11-8 0,-11 8 0,0 0 0,0 0 0,12 0 0,-12 0-1,0 0-1,0 0-2,0 0-2,0 0-4,0 0-8,0 0-10,0 0 1,-17 11 0</inkml:trace>
  <inkml:trace contextRef="#ctx0" brushRef="#br0" timeOffset="23031">4748 1610 8,'0'0'15,"0"0"0,0 0-2,0 0-1,0 0-3,0 0-1,0 0 0,0 0-4,0 0 0,15 8-1,-15-8-1,20 0 0,-7 1-1,7-1 0,2-3 0,3 3-1,6-3 1,-3-1 0,5 0 0,1-1 1,1-1 0,0 4 0,0-7-1,0 4 1,1 1 0,-1 2 0,0-1-2,1 0 1,1 0 0,2-2-1,-1 10 1,3-9-1,-1 4 1,0-4-1,-1 0 0,-2 4 1,-1-3-1,-3 3 1,-2-3-1,-3 1 0,2-1 0,-3 3 0,1 2 1,1-4-1,1-3 0,0 1 0,1 4 1,-2-1-1,1 0 1,1 1-1,0-3 0,0 2 0,1 0 1,1 2-1,-1-4 1,2 3-1,-2-1 0,1 1 0,-2-2 1,0 2-1,-1 2 0,-2-2 0,1-2 0,-2 0 0,3 6 0,-2-3 0,2-1 0,2 3 0,-2-3 1,1 0-1,1 4-1,-1-2 1,1-1 0,-2 1 0,0-1 0,-1 1 0,1 2-1,1 0 2,-2-1-1,5 1 0,-5-3 0,2 3 0,1 1 0,2-4 0,-3 4 0,0-4 0,1 2 0,-4-3 0,4 4 0,2-3 0,-1 0 0,3 0 1,1-1-1,0 3 0,3 0-1,1-1 1,0 0 0,-1 4 0,1-2 0,-1 1 0,-2-2 0,2 3 0,-4-4 0,-2 4 0,1 3 0,-2-7 0,-1 2 0,1 0 0,-1 0 0,-1-3 0,1 9 0,1-9-1,-1-1 1,2 0 0,-2 2 0,0 2 1,0 2-2,-1-3 1,1-3 0,-2 2 0,1 3-1,-3 0 1,3 3 0,3-3 0,-1-9 0,5 5 0,0 3 0,1-2 0,2 1 0,1-4 0,-2 2 0,-3-4 1,-3 5-1,-3-1-1,-2-1 1,-5-3 0,0-2 0,-3 7 0,-2-4 0,2 4 0,-2 0 0,1-3 0,-1-2 0,1 6-1,2 2 1,0-5-1,3-3 1,-2 5 0,3 1-1,0 1 1,0 2 0,1-3 0,-2-1 0,1 1 0,-4-1 0,1-1 0,-5 0 0,1 3 0,-3-5 0,-3 7 0,-1-3 0,-12-3-1,14 3-1,-14-3-1,0 0-4,14 4-3,-14-4-8,0 0-9,0 0 0,-7 14 1</inkml:trace>
  <inkml:trace contextRef="#ctx0" brushRef="#br0" timeOffset="25203">44 2199 1,'0'0'12,"0"0"-4,0 0-1,0 0-3,0 0-2,-11 2-2,11-2 1,0 0-1,0 0 0,0 0 0,0 0 1,0 0-1,0 0 0,0 0 1,0 0 0,0 0 0,0 0 0,0 0 1,16-4 0,-5 4 0,4 3 1,3-2 1,5 1-1,0-2 0,4 2 1,2 2-1,0-3 0,4 0 0,-1 1 0,2-2 0,4 3-1,0-3 1,4-1 1,-1 4-2,1 0 0,0-4 0,1 1 0,-1 1-1,-3-4 1,0 1 0,-3 1-1,0-3 1,0 1 1,-5 4-1,0-5 0,-3-1 0,2-2-1,-3 7 1,1-3-1,0 5 0,-1-2 0,4-4 0,1 6 0,1 1 0,2 4 0,0-7-1,0 1 1,3-2 0,0 1-1,-1 3 0,-1-3 0,2 1 0,-2-5 0,2 2 0,1 2 1,-1 0-1,2-3 0,-2 5 1,0-2-1,1 0 1,2 0-1,-2 1 2,4-5-1,0 4 1,-1-1-1,1-2 1,-1 2-1,0 2 1,-1-3-1,-4 1 0,-1 1-1,1 2 1,-2 1-1,0-3 0,3-3 0,-1-3 0,1 2 0,-1 7 1,3-7-1,-6 3 0,3 1 0,1-1 1,-4 2 0,0 2-1,-1 0 0,0-3 1,2 0-1,1 0 1,-2 1 0,1 2-1,2-3 0,3 0 0,-3 1 0,3-2-1,-3 4 2,0 1-1,1-4 0,-1 1 0,0 1 0,-1 0 0,1-1 0,-2 3 0,1-3 1,2-2-1,0 3 0,-3-2 0,0 2 1,-3-4-1,-2 6 0,-1-4 0,-1 1 0,-5 3 0,-2-5 0,3 1 0,-2 0 0,3 4 0,-1-6 0,2 2 0,-1 3 0,0-7 0,-2 4 0,3 1 0,-1-1 1,-3 2-1,0-2 0,1 1-1,-1 1 2,2 3-1,0-2 0,1 0 0,2 1 1,-2-3-2,1 1 1,0 3 0,-1-8 0,2 3 0,-1 0-1,-1-2 1,-1-1 0,0 2 1,-1 1-2,1-4 2,-2 4-2,-3-1 1,-2 1 0,0-1 0,-1-1 0,2 2 0,-2-2 0,1 2-1,-1-2 2,4 3-1,1-1 0,1-1 0,2 2 0,2-2 0,0-1 0,1 2 0,0-1 0,-2-6 0,-2 4 0,1 1 0,-3 0 0,-4 0 0,2 3 0,-1-5 0,1 4 0,-1 2 0,5-5 0,-2 4 0,0-2 0,4-7 0,-1 4 0,1 5 0,1-2 0,1 2 0,-2 0 0,1-3 0,0 1 0,-5 8 0,1-6-1,-5-1 1,0-1 0,-4-3 0,1 2 0,-3 1 0,0-1 0,3 1 0,-1 0 0,5-2 0,-1 1 0,3-2 0,4 4 1,4-1-2,-1-1 1,3 2 0,2-4 0,-1-1 0,0 4 0,-2-2 0,0 2 0,-3 1 0,0-1 1,-4-5-2,0 3 1,0 2 0,-1-5 0,4 4 0,-1 0 0,-1-5 0,1 3-1,-1 3 2,-1 1-1,1-3 0,-2 4 0,-3-1 0,0-2 0,0 3 0,0-1 0,-1-2 0,0 0 0,0 2 0,0-2 0,0-2 0,-2 3 0,0-2 0,-2 1 0,2 2 0,0-1 0,-2 0 0,0 2 0,0 0 0,1 0 0,2-4 0,0 1 0,-1 0 1,2-1-1,-1 3 0,2-2 0,-1 3 0,-1-5 0,-1 6 1,1 3-1,-2-4-1,-1 3 1,0-4 0,-1 3 1,-1-3-2,0 5 1,-11-5 0,19-2 1,-19 2-1,17 1-1,-17-1 0,15 10-3,-15-10-6,21 5-12,-21-5-8,21 10 0,-13 1 2</inkml:trace>
  <inkml:trace contextRef="#ctx0" brushRef="#br0" timeOffset="28265">6632 2161 7,'0'0'6,"0"0"0,0 0 0,0 0-1,0 0-2,0 0 0,19-8-1,-19 8-1,19-3 0,-5 1 1,1 0 0,1 1-1,0-2 2,3 3-1,-1 5 1,4-4-1,2-2 0,-1 2 0,6-1 0,-1-3-1,4 5 1,-1-1-1,1-4 1,-1 3-1,2 3 0,-5-1 1,0 2-1,1 3 0,-2-6 0,-1 1 0,1 2 0,-2 0 0,0 0 0,1-1 0,-4-5 0,0 3 0,1 0 0,-1 0 2,1 1-2,0-1 0,0-4-1,3 3 1,0 0 0,0-3 0,-4 3 0,3 0 0,-3 0-1,1-1 1,-2 3 0,-2-3-1,2-2 1,0 5-1,3-4 0,1 0 1,-1 1-1,5-2 1,1-3-1,-2 3 0,0 5 0,2-2 1,-1 1-1,-1 0 0,1-2 0,-5 6 0,1-1 0,1-2 1,-4-2-1,2 0 0,-1-1 0,0 1 0,0 2 0,2-3 0,0 2 0,0-2 0,0 0 0,2-2 0,-2 7 0,2-5 0,1-3 1,-4 4-1,5-5 0,-3 3 0,2 2 1,-1 1-1,-1-4 0,2 2 0,-2 4 0,0-5 1,-2 6-1,2-1 0,-2-5 0,2 4 0,-1-4 0,0 4 1,0-2-1,2 2 0,-1-6 0,3 6 0,-1 0 0,0 1 0,-1 0 0,2 0 0,-1-2 0,-1-1 0,-1 5 0,1-8 0,-3 5 1,0-2-1,-3 2 0,-1-3 0,-3 2 0,-2-3 1,-2-1-1,-13 3 0,16-1-1,-16 1-1,0 0-3,0 0-7,0 0-9,0 0-3,0 0 1</inkml:trace>
  <inkml:trace contextRef="#ctx0" brushRef="#br0" timeOffset="30093">2311 2754 11,'0'0'12,"0"0"-1,0 0-1,0 0 1,0 0-1,0 0 0,0 0 0,0 0-2,0 0-1,0 0-2,-16-3 0,16 3-2,-21-5 0,4 5-1,-1 1-1,-5-2 0,-2 2 0,-7-7 0,-4 2 0,-5 7 0,-4-6-1,-6-2-1,-2 0 2,-4 2-1,-4-1 0,-1 3 0,2 1 1,-1-8 0,2 4 0,-1 4 0,2-2 0,0-3-1,2 3 1,0-5-1,1 4 1,3 3-1,3-2 0,3 1 0,0 4 0,3-3 1,2-2-1,3 11 0,-1-3 0,1-5 1,-2 3-1,2-1 0,0-3 1,-1 5-1,5 1-1,-5-7 1,3-4 0,-1 7 0,-1-1 0,-3-1 0,0 2 0,-1-4 0,0 1 1,0 0 0,0 5-1,0-6 1,4-3 0,4 3 0,2-1 0,5 7 0,3-5-1,6 3 1,4 0-1,3-1 1,11-1-1,-12 9 0,12-9-2,0 0-3,0 0-4,0 0-10,22 6-10,-7 5 0,11-12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7:24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3724 101 1,'0'0'10,"13"-7"-3,-13 7-1,15-8 0,-15 8-2,14-1 0,-14 1-1,15-6 0,-15 6 0,15 0-1,-15 0 1,16-3-1,-16 3 1,18 0-1,-7-1 0,1 2-1,2 1 1,1-5-1,3 7 0,-1-9 0,3 1 0,0 4 1,1 0-1,-2-3 0,0 0 0,1 2-1,0-3 1,0 7-1,0-5 0,1-3 1,2-1-1,1 4 0,0-1 0,0 1 1,1-1-1,-2 3 0,1-5 1,-2 3-1,-4 3 0,3-5 1,-2 3-1,-1 0 0,2 0 0,0-2 0,2 7 0,-1-3 0,4-3 0,0 4 0,2-4 0,0 2 1,0 2-1,-1-1 0,2-1 1,-2 3-1,-3-1 0,1-4 0,-1 3 1,-1-2-1,2 0 0,1 1 0,-2-4 0,3-3 0,1 10 0,2-5 0,2-1 1,-2 3-1,2-1 1,0-1 1,-1 0-1,-2 4 0,0-9 0,-2 10 0,-3-2-1,1-5 1,-1-1-1,1 4 0,-1 2 1,2-4-1,1 4 0,1-1 0,1 1 0,-2 4 0,4-1 0,-3-5 1,1 2-1,-2 0 0,-2 0 0,0 1 0,1-4 0,-1 4 0,-3 0 0,2 2 0,0-4 0,1 1 0,0-2 0,0 1 0,1 1 0,-3 2 0,4-3 0,-3 1 1,1 1-1,-1 3 0,-3-1 0,2-2 0,-2 2 1,4-8-1,-2 8 0,1-1 0,2-2 0,0 1 1,2 3-1,-1-1 0,-1 2 0,2 0 1,-1-1-1,-2 3 0,0-2 0,2-4 1,-3 1-1,0-1 0,2-1 0,-3 7 1,0-7-1,3-1 0,-3 4 1,2-2-1,2-4 0,-1 4 0,-1 1 1,3-3-1,-3 1 0,1-2 0,-1 1 1,1 2-1,-4 4 1,3-7-1,-2 2 1,-1 3-1,4-1 1,-2-3-1,3 1 0,0-2 1,4 2-1,-2 0 0,2-1 1,1-1-1,0 2 0,0-2 1,0 1-1,1 2 1,-2 1-1,1-1 1,-1 1-1,3-2 0,-4-1 1,1 6 0,1-3-1,1-5 0,-2 4 1,-1-1-1,0 0 1,1 2-1,-1-3 1,2-5-1,-1 5 0,-2 0 1,4-3-1,2 3 1,-1-1 0,2-1-1,-2 2 1,1 2-1,0-1 1,1 2-1,0-1 1,-1-2-1,1 1 0,0-1 1,2 0-1,0-3 1,0 1 0,2 4-1,0-4 0,0 5 1,0-2-1,0-1 0,-2 1 1,1-1-1,-5-2 0,-1-1 1,-1 1-1,-1-3 1,-2 1-1,-1 2 1,2 2-1,-2 0 1,-2 1 0,1-3-1,-3-5 0,-2 4 1,-3 6-1,-4-3 0,-14 0-2,18 2 1,-18-2-5,0 0-4,-4 15-10,4-15-9,-32 2 2,8-3 0</inkml:trace>
  <inkml:trace contextRef="#ctx0" brushRef="#br0" timeOffset="2781">38 648 6,'-15'7'7,"15"-7"0,-11 4 0,11-4-1,0 0-1,-12 8 1,12-8-2,0 0-2,0 0 0,0 0-1,0 0 1,0 0-2,0 0 1,18 0 0,-6 2 1,2 4-1,7-8 0,2 2 1,0-2 0,3 1 0,3-1-1,2-2 2,-2 0-1,2 1 1,0 4-1,-1-4 0,1 2 0,-2 1 1,2 1-2,-3-1-1,1 3 0,1-6 1,-2 3-1,2 2 1,-2-1-1,3-4 0,-2 5 1,2-5 0,-2 4-1,2 2 1,-1-1-1,0-2 1,1 2-1,-3-1 1,2-1-1,-3 4 0,0-6 0,-3 0 0,-1 1 0,-2 2 0,-1-2 1,1-2-1,-2 3 0,0-1 1,4 2-1,-1-2 1,3 0 0,-3 4-1,3-3 1,-2-1-1,3 0 1,-1 3 0,0 1 1,1 2-1,-2-3 0,2-4 1,2 1-1,-1 7 0,-1-4 0,1-7 0,0 3 0,2-1 0,-2 0-1,-1 3 1,-1 0-1,-2-4 1,1 3 0,-2 3-1,1-3 0,-3 3 1,2-2-1,-1-2 0,0-2 1,3 5-1,-2-4 0,1 1 0,-1 2 1,-1-2-1,0-3 0,-1 6 1,1 0-1,-4-4 0,3 3 1,-2 0-1,1-3 0,-1 1 0,1 2 1,2-3-1,-1 1 0,1 1 0,0 1 1,-3 0-1,3 0 1,2-2-1,-2 1 1,1-3-1,0 0 1,-1 5 0,2-2 0,-1-6-1,-2 5 1,-2 3 0,2 0 0,-4 1 0,0-1-1,-1-4 0,1 1 1,0 6-1,0-6 0,0 1 1,-1 2-1,0-4 0,2 0 1,2 6 0,-2-2-1,3-1 1,-1 1-1,2-3 1,3-1-1,0 4 1,1 2-1,-3-7 1,1 0-1,-3 4 0,2-2 0,-4 3 0,-1-1 0,-1-1 0,0 0 0,-2 1 1,1 1-1,-1-2 0,0-1 0,1 1 0,0-1 0,-2 4 0,2-1 0,0 2 0,0 2 0,-3-5 0,2 0 0,-3 4 1,-11-4-2,24 5 1,-13-4 0,0-4 0,2 0 0,1 5-1,1 2 1,1-10 0,1 4 0,-1 4 0,2-6 0,-1 8 0,0-2 0,-1-3 1,4-3-1,-4 7-1,3-6 1,-2 3 0,2 5 1,-2-9-1,2-1-1,0 8 2,-1 2-1,3-6 0,-2 3 0,2-1 0,0-3 0,1 6 0,-3-1 0,0-6 1,-1 1-1,-1 1 0,-3 4 0,1-3 0,-1 2 1,2-2-2,0-1 2,3 0-1,0-2 0,2 7 0,0-8 0,0 2 0,2-7 1,-4 9-1,1 1 0,-1-2 0,-4 5 0,2-7 1,-1 4-1,0 3 0,-2 2-1,2-3 1,-1-6 0,-2 8 0,6-8 0,-3 5 0,0 2-1,3-5 1,0 3 0,1-4 0,2 5 0,2-2 0,-2 8 0,2-9 0,-1-1 0,-1 3 0,-1 0 0,2-1 0,-2 0 0,-1-2 0,-1 0 0,0 2 0,-1-4 0,3 7 0,-1-3 0,1 1 0,0-4 0,-1 4 0,1-1 0,1 1 0,-1 1 0,2-7 0,-2-1 0,0 8 0,1 0 0,2-4-1,-1-3 1,-1 1 0,2 1 0,1 1 0,-1 4 0,2-13 0,-1 0 1,-2 4-1,1 8 0,-2-4 0,-1 0 0,0-1 1,0-4-1,-2 9 0,-1 1 0,1-1 0,1-4 0,0 4 0,2-6 0,-2 3 1,1 4-1,0-5 0,1 2 0,-1 1 0,-1-3 0,1 0 1,-3 5-1,2 1 0,0-9 1,-1 5-1,-2 0 1,1-4-1,-2 5 0,-1-4 0,1 0 0,-2-2 1,0 3-1,-1 2 0,2 0 0,0 0 0,1-4 0,-1 1 0,-3 3 1,1-2-1,-13 2 0,16 2 0,-16-2 0,0 0 0,0 0-1,0 0-2,0 0-2,0 0-12,8-12-12,-8 12-2,-7 15 1,7-15 1</inkml:trace>
  <inkml:trace contextRef="#ctx0" brushRef="#br0" timeOffset="6110">5507 600 6,'0'0'14,"0"0"-2,0 0-1,0 0-2,0 0-2,0 0-1,12-4-1,-12 4-1,14 6-2,-14-6 0,16 4 0,-5-5-1,-11 1 0,19 0 0,-8-3-1,2 4 2,1-4-1,2 1-1,0 4 1,3 3 0,1-7 1,2 4 0,0-2 0,0 0 0,1 1 0,-2 0 0,0-3 0,0-1 0,-2 6-1,2 0 0,-3 0 0,0-4 0,2 1 0,0 0 0,0 1 0,1-4 1,0 5-1,0-4 0,2 4 1,0-5-1,0 6 0,-1-2 0,1 0 0,0 3 0,-2-2-1,3-3 1,-3 2-1,1 4 1,-1-7 0,1 2-1,1 1 1,-1-1 0,0 0-1,0-1 1,2 0-1,-1-3 1,2 5 0,0 2-1,3-6 0,2 4 0,1-3 1,0-3-1,0 5 0,0 5 0,-2-6 1,-1-2-1,-4 4 0,-1-1 1,-2 3-1,-2 2 0,1-6 1,0 1-1,3-2 1,1 2-1,1 0 1,2 0-1,3 0 0,2-1 1,-1 5-1,2-5 1,-3 4-1,-1 3 1,0-7-1,-1 1 1,-4 4 0,1-2 0,-3-2 0,1 3-1,1-2 1,3-3-2,-2 7 2,2-3-2,0-4 2,2 0-2,0 6 1,1-5 0,-1 3 1,0 2-1,3-3 0,1-3 1,1 5-1,1-3 0,-2-1 0,1 5 1,0-4-2,0-4 2,-2 2-1,-1 3 0,-3-6 0,1 5 0,-1-4 0,-1-1 0,-1 2 1,0 4-1,3-5 0,-1 0-1,-1 3 2,2-1-2,-2 3 1,0-5 0,0 3 0,-1-3 0,-1 4 0,-1-3 0,-1 0 0,1 3 0,-1-1 0,-1 3 1,2 1-1,2-4 0,0 3 0,2 2 0,2-3 0,0-6 1,-1 8-1,4-3 0,-3-4 0,0 3 1,-3-1-1,-1 0 0,-3 3 0,-4 2 0,-3-5 0,-3 5 1,-13-3-2,15 1-2,-15-1-1,0 0-4,0 0-6,0 0-16,0 0 0,-16 1 0,-8 2 1</inkml:trace>
  <inkml:trace contextRef="#ctx0" brushRef="#br0" timeOffset="8313">68 1176 6,'0'0'7,"-12"-4"-1,12 4-1,0 0 0,0 0-2,0 0-1,0 0 0,0 0-1,0 0 1,21-7 0,-8 9 0,3-2 0,4-1 2,0 2-1,1-4 0,0 2 1,-1 5-1,3-2-1,1 3 1,-1-4-1,3 3-1,0-6 0,1 5 0,1-3 0,0-3-1,-2 3 1,2-5-1,1 3 1,-2 1 0,3 1-1,-2-4 2,2 4-1,-2-4 0,2 4 1,-3 4 1,-1-4 0,-2-1-1,-2 3 0,-1-2 0,0-1-1,0 2 1,0-3-1,3-4-1,-1 4 1,4 2-1,-1-3 0,2 3 1,-1 1-1,0-1 1,3 1-1,-3 0 1,-1-1-1,1-2 0,-1 4 2,1-4-2,0 3 1,3-1-1,-1 3 0,-2-1 1,4 3 0,0-1-1,1-4 0,-1 5 1,1-2-1,1-1 1,-1-1-1,2-1 1,-3-6-1,1 7 1,-1 0 0,0 2-1,-3-2 1,-1 1-1,1-3 1,0-1-1,1 4 1,2-7-1,-3 4 1,2 0-1,-1-4 1,2 2 0,-2 2 0,2 3-1,-3-3 1,-1 6 0,3-5 0,1-1 0,1 0 0,0-2-1,3 2 1,1-3 0,0 6-1,1-7 1,-1 2 0,-1 2 0,-1 0-1,1-2 1,-3 3 0,-1-4 0,1 2 1,1 6-1,-3-4 0,3-2 0,-3 4 0,1-2 0,0-3 0,-2 8 0,0-2-1,-2-2 0,2-1 1,0 6-1,3-10 0,-1 6-1,3 4 1,-3-9 0,1 5 0,-1-1 0,-2 2 0,0 0 0,-4 4 0,2-7 1,-2 2-1,2 4 0,-2-4 0,2-2 0,0-3 1,0-2-1,0 3 1,-1 2-1,0-3 1,-1-2-1,-1 2 1,-1-3 0,3 2-1,-1 8 0,1-8 0,1-2 0,3 6 0,-3-5 0,3 0 0,-4 4 0,0 1 1,0-10-1,-2 8 0,0 4 0,2-2 1,0 3-1,3 0 0,4 1 1,2 0-1,1 1 0,1-2 1,2-4-1,-2 9 1,0 0-1,-4-5 0,0 4 0,-4-2 0,1-4 0,-2 3 0,1-1 0,-2-7 0,3 8 0,1-6 0,0-8 0,0 7 1,-1 0-1,1 1-1,-2 3 1,0-6 0,0-5 1,-2 4-1,0 3 0,1-1-1,-2-1 1,-2 0 0,4-4 1,-5 8-1,-1-1 1,-2 0-1,0 3 0,-3 2 1,2-6-1,-2 4 1,2 8-1,0-6 0,4-6 0,0 4 1,3-1-2,1-2 2,1 6-2,0-3 1,3-4 1,-1 2-1,-2 10 0,1-2 0,-2-6 0,-1 6 0,1-7 0,-2 3 0,-2 4 0,2-4 0,1 0 0,1-7 0,2 2 0,0-1 0,3 9 0,2-5 0,-1-4 1,3 0-1,-1-4 0,-1 7 0,1 6-1,-2-6 1,0-5 0,-3 8 0,3 2 0,-4-3 0,5 2-1,-2-6 1,0-1 0,4 6 0,0-1 0,2-6 0,3 2 1,0 3-1,-2-10 0,1 7 0,-2 3 0,-6-2 0,-2 2 1,-4 1-1,-4-3 0,-3 0 0,-3 11 0,-1-5 0,0-3 0,6 12 0,2-4-1,2-4 1,3 3-1,3-1 1,4-2-1,1 1 1,2-1-1,-1-12 0,-1 12 2,3 0-1,-5-7 0,0 2 0,-2 0 0,-3 3-1,-3 5 2,-1-3-2,1-9 1,-2 3 0,0 6 0,5-7-1,-1-2 1,2 1 0,1 0-1,2 1 1,-3 3-1,1-3 1,-1-4-1,-2 10 1,-1-5-1,0-1 1,-1 4-1,-2-4 1,3-3 0,-2 7 0,1-3 0,2-4 0,1 8 0,4-7 0,-2-2 0,2 8 0,0 1 0,-1-12 0,0 6 0,-1 3 0,0-2 0,-4 4 0,1 0 0,0-4 0,1 2 0,-1 6 0,1-7 1,3 0-1,2 8-1,0-6 1,2 3-1,-1 1 1,2-4-1,-1 0 1,0 8 0,-4-6-1,-1-6 1,0 9 0,-3-9 0,1-3 0,-5 7 0,-1-5 0,-1-7 0,-3 9 0,-1-3 0,-1-3 0,1 3 0,0 4 0,2-8 0,0 8 1,0 4-1,-1-4 0,4-1 0,-2 1 0,-1-5 0,1-2 0,-2 4 0,2-9-1,-1 6 1,0-4 0,-4 7 0,0-6-1,-3 9 0,-2-3-1,-11 3-1,0 0-2,0 0 0,8-11-4,-8 11-5,-17 2-13,17-2 0,-27-2 0</inkml:trace>
  <inkml:trace contextRef="#ctx0" brushRef="#br0" timeOffset="11563">256 1896 13,'0'0'13,"0"0"-2,0 0-4,0 0-1,23 6-2,-3-7 0,9 1 1,8-1 1,10-4 0,10 2 0,9 1 2,11-4-2,6 3 0,4 3 0,3-3-1,5-5 0,-2 8 0,1-6-2,-2 1 1,-1 4-2,-4-3 1,0-3-1,-1 3-1,-1 1 0,2 0-1,-1 0 1,1 0 0,3-2-1,3 1 0,1-1 0,-1 2 0,1 3 0,1-2 1,0 1 0,-1-4 1,-2 1-1,-7-1 2,-1 0 0,-5-2 0,-4-7-1,-5 5 0,-3-3 1,-1 6-2,-1-5 0,-2 3 1,0-2-1,-3 4-1,-3 1 1,-7-1 0,-5 1-1,-11-1 2,-8 4-2,-7-2 0,-8 5 0,-11-1 0,11 0-4,-11 0-1,0 0-9,-11 9-18,11-9-2,0 0 2,0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7:45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453 513 15,'1'-16'24,"-1"16"2,0 0-5,0 0-11,-15 5-4,4 6 0,-6 8-1,-5 5-1,-8 10-1,-5 9 0,-4 9-1,-1 4 2,0 4 1,7-4 1,3-4-1,9-10 1,10-11-2,14-20 0,13-15 0,10-20-3,5-15 1,6-9-2,2-8 0,3-2 0,-3 1 0,-7 8 0,-7 10 0,-7 15 1,-4 14 0,-3 11 1,-6 14-2,-3 8 0,2 11 1,1 3 0,0 5 2,4-4-1,-2-2 0,5-7 1,2-8 0,6-11-1,0-13 1,7-14-2,4-12 0,3-11-1,7-12-1,3-7-1,3-7-4,-9 3-4,6-4-11,-4 10-14,-12 10-1,0 7 2,-15 18 0</inkml:trace>
  <inkml:trace contextRef="#ctx0" brushRef="#br0" timeOffset="531">773 722 15,'0'0'18,"4"11"-1,-4-11-1,20 3-1,-5-3-1,4-3-2,2 0-2,5-5-2,2 0-3,-2-5-2,-3 0-1,-3-1-1,-4 2 0,-6 0-1,-10 12 0,0 0 1,-21-3-1,1 15 1,-6 10-1,0 8 1,-1 7 0,7 4 0,9 1-1,11-2 0,12-6 1,8-8-2,11-8 2,6-12-2,4-9-1,-5-5-4,-2-6-5,-5 0-8,-12 4-11,3-7 2,-20 17-1</inkml:trace>
  <inkml:trace contextRef="#ctx0" brushRef="#br0" timeOffset="922">1227 727 4,'10'-11'13,"-10"11"-9,0 0-4,14-11 0,-14 11 1,11-8 3,-11 8 3,11-6 3,-11 6 2,12-2 1,-12 2 1,11 5 1,-11-5-1,10 23-4,-6-4-2,4 4-3,-2 6-1,1-1-2,-1 2-2,-1-2-2,5-4-5,-2-7-9,-3-2-12,9-17-1,-14 2 0,21-19 1</inkml:trace>
  <inkml:trace contextRef="#ctx0" brushRef="#br0" timeOffset="1203">1545 542 21,'0'0'29,"0"0"0,-33 8 1,4 18-13,-4 8-7,-7 8-7,-2 1-6,4 0-6,4-3-10,5-7-10,20-17 0,9-16 0</inkml:trace>
  <inkml:trace contextRef="#ctx0" brushRef="#br0" timeOffset="1406">1857 216 9,'22'-36'20,"-18"24"-4,-4 12-4,-25 19-4,-2 19-3,-9 19-1,-2 11-1,-4 10-3,2 5 1,4-2-2,8-9 1,7-13 0,8-15-1,6-17 1,7-16 0,0-11-1,9-17 1,-1-7 0,1-1 1,1-4 2,-2 3 0,2 1 2,-1 7 0,3 4-1,-1 6 1,6 6-2,2 3-3,6 2-6,1 3-13,15-7-5,-8 7-1,14-12 0</inkml:trace>
  <inkml:trace contextRef="#ctx0" brushRef="#br0" timeOffset="1813">2729 48 17,'0'0'25,"18"-20"1,-18 20-7,0 0-5,0 0-2,-22 5-3,2 3-3,-2 6-1,-5 1-1,-3 6-1,1-1-1,1 4-1,6-1-1,4 2 0,5 1 0,2 2 0,6 3 1,1 4-2,3 2 1,0 1 1,-2 2-1,0-1 1,-5 0 0,-3-3 0,-2-7 0,-2-3 0,-1-7 0,-2-6 1,3-9-2,4-6 0,11 2-4,-6-27-4,10 9-12,-2 1-9,13-9-2,-5 10 1,10-4 0</inkml:trace>
  <inkml:trace contextRef="#ctx0" brushRef="#br0" timeOffset="2313">3065 29 29,'16'-19'30,"-16"19"1,0-11-9,-11 15-4,-17 20-5,-3 7-4,-16 21-3,-1 10-2,-8 13-3,0 6-1,4-2-2,9-9-3,16-17-7,15-13-17,5-16-4,18-26 2,3-8-1</inkml:trace>
  <inkml:trace contextRef="#ctx0" brushRef="#br0" timeOffset="2625">3016 469 14,'-12'24'6,"-2"0"-1,8-7-6,6-17-11</inkml:trace>
  <inkml:trace contextRef="#ctx0" brushRef="#br0" timeOffset="2797">3220 427 22,'12'12'26,"3"-13"0,-15 1 1,20 2-16,-6-8-6,3-1-1,1-3-3,4 1-1,-4 4 1,-2 5-1,-16 0 0,17 25 1,-15-4 1,-11 8 0,-3 1 2,-7 1-1,-1-5 1,-1-4 0,4-11-1,-2-6-2,7-13-2,11-15-9,7-6-13,1-7-7,17-14 0,-2 5-1</inkml:trace>
  <inkml:trace contextRef="#ctx0" brushRef="#br0" timeOffset="3109">3751 12 2,'11'14'20,"-24"13"0,2 0-1,-11 16-13,-5 4-5,2 5-1,-1 2-1,8-6 0,4-7-1,10-8 1,7-8 0,7-9 1,7-9 0,4-7 0,2-3 1,2-4 1,0 4 1,0-2 0,2 1 0,0 3 0,0-3 1,3 0 1,-3-1 0,5-1 0,-4-1 0,-2-2 1,-7 1 0,1-2 0,-20 10-1,17-15 0,-17 15-1,0 0 0,-18-6-1,6 8-1,-3 5 1,2 2 0,1 2-1,5 2 0,3 3 0,5-3 0,4 3-1,4-3-1,4-2-2,-2-1-5,5-4-9,2-2-15,-18-4-1,23 3 1,-23-3 0</inkml:trace>
  <inkml:trace contextRef="#ctx0" brushRef="#br0" timeOffset="3625">3373 21 44,'23'-16'33,"-4"11"0,4 4 0,-8 12-16,-12 2-17,-10 8-19,-8 5-13,3-3-1,-12 4 1</inkml:trace>
  <inkml:trace contextRef="#ctx0" brushRef="#br0" timeOffset="3906">3710 1049 19,'27'-21'27,"-27"21"0,-30-21-8,-23 16-4,-37 8-1,-31 4-2,-49 14-1,-39 5-3,-49 16-1,-34 3-2,-35 12-1,-18 0 0,-6 4-2,19-7-1,29-4-2,38-11 1,48-9 0,48-8-2,53-11 0,48-6-2,46-8-3,22 3-8,38-5-17,25 0-1,19 7 0,27-1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21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452 224 26,'8'-16'27,"-16"27"1,-1 4-7,-8 11-6,-6 10-5,-2 9-3,-7 9-2,-1-3-3,2 4-1,0-6-7,7-10-14,17-14-7,-1-3-3,8-22 1</inkml:trace>
  <inkml:trace contextRef="#ctx0" brushRef="#br0" timeOffset="828">501 772 16,'0'0'17,"13"-8"0,-2 1-2,-11 7 0,14-8-1,-14 8 0,0 0-1,5-15-1,-26 16-3,-9 0-2,-17 8-2,-6-2-1,-11 5-1,-6 0-3,1-1-1,2 0-4,14-8-7,15-5-16,9 0-4,23-17 2,6 5 0</inkml:trace>
  <inkml:trace contextRef="#ctx0" brushRef="#br0" timeOffset="1109">929-5 27,'0'0'28,"-39"-3"3,-25 34-2,-49 23-18,-5 13-12,-1 0-5,5-2-11,10 1-15,29-24 0,13 0-1</inkml:trace>
  <inkml:trace contextRef="#ctx0" brushRef="#br0" timeOffset="1578">1004 447 27,'15'-6'27,"5"-9"4,-9 7-8,-11 8-4,17-17-5,-17 17-4,0 0-2,0 0-3,-12 13 1,3 0-4,7-1 0,-3 3-2,0 3 1,5 0-1,2 0 0,2-1-1,-2 0 1,-2-2 0,-8 2-1,-5 2 1,-5-1 0,-7-1-1,-5 0-3,3-5-2,-2 2-6,4-8-19,25-6-1,-11-6-1,26-9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7:53.9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477 556 8,'17'-21'26,"-17"21"0,-16-13-5,-8 17-7,-10 8-4,-9 5-2,-11 8-1,-6 8-2,-5 12-3,4 4 2,5 7-1,14 1 1,12-1 0,21-6-1,17-5 1,20-14-1,16-11-2,13-13-3,7-13-4,0-7-11,-4-4-12,1-11-2,-15 4 1,0-3 0</inkml:trace>
  <inkml:trace contextRef="#ctx0" brushRef="#br0" timeOffset="297">852 743 22,'4'14'24,"-4"-14"0,3 31 2,-10-6-18,-2-2-5,-1 3-2,0-4 0,0-3-1,6-6 0,4-13 0,0 0 0,22-6-1,-6-11 1,1-12-1,0-3 1,-1-1 0,-5 0 0,-7 3 1,-8 5 0,-9 8 1,-9 9 0,-7 11 1,-3 8 0,-4 7 0,1 4-1,6 4 1,5-1-2,11 0 0,9-6-1,13-3 0,7-5-1,8-7-1,6-2-1,1-6-2,0 2-2,-1-5-2,-3 3-2,-5-1 0,-2 0 0,-4 2 2,-2 2 1,-14 1 1,18-1 3,-18 1 3,16-1 2,-16 1 1,19-6 1,-7 1 0,-12 5 0,21-13-1,-21 13 1,21-17-1,-8 7 0,-13 10-1,16-17 1,-16 17 0,11-15 0,-11 15 2,0 0 0,0 0 0,0 0 1,0 0-1,0 0 0,0 0-1,0 0 0,0 0-1,0 0-1,0 0 0,0 0 0,0 0 0,0 0 0,0 0-3,0 0-2,0 0-9,4-14-12,-4 14 1,0 0 0</inkml:trace>
  <inkml:trace contextRef="#ctx0" brushRef="#br0" timeOffset="1047">680 738 3,'3'11'19,"-3"-11"-4,0 0-4,15-6-1,-15 6 0,21-13-1,-5 1 1,0 4-1,4-5-2,0 4 0,6-4-2,-5 5 0,4-1-1,-3 3 0,0 2-1,-4 4 0,-1 4 0,-17-4-1,16 23 1,-19-2-1,-4 3 0,-8 3 0,-3 0-1,-7 2 1,-4-5 0,-1-1-1,1-11 1,-1-6 0,8-7-1,2-5 0,7-7 0,9-8-1,5-1-2,9-4-4,0 4-5,6 0-15,6 1-5,-3 9-1,6-1 1</inkml:trace>
  <inkml:trace contextRef="#ctx0" brushRef="#br0" timeOffset="1469">1083 676 13,'0'0'22,"-6"26"0,6-26-6,-11 26-7,4-10-1,-1 1-1,1-4-1,3-2-1,-1 0 1,5-11-1,1 13-1,-1-13 0,21-11-2,-1-4-1,1-1-1,3-5 0,1 1 0,2-1 0,-6 5 1,-3 2-1,-5 8 1,-13 6-1,11 10 1,-11 4-1,-3 2 1,0 1-1,0-1 0,3-1 0,0-15 0,11 10-1,2-13 1,5-5 0,1-6 0,2-1 0,3-1 1,-4 1 0,-3 4 1,-2 1-1,-4 6 1,-11 4-1,15 8 1,-15-8-1,9 22 0,-1-8 0,1-3-1,2 0 0,6-5-1,3-1-3,2-9-4,3 0-10,-4 0-11,5-9-1,-10 8 1</inkml:trace>
  <inkml:trace contextRef="#ctx0" brushRef="#br0" timeOffset="1969">1691 665 9,'0'0'26,"23"-12"1,-23 12 2,18-10-13,-3 0-5,1 1-3,0-2-3,0 1-1,4 1-2,0 1-1,0 3 0,-2 4 0,0 5 0,-7 6 0,-3 3 0,-8 8-1,-8 4 2,-8 3-1,-4-2 1,-6 0 0,-3-5 0,1-6-1,2-6 1,4-12-2,7-9 2,7-8-2,6-6 0,3-2 0,3 1 0,1 1 1,1 5-1,-3 8 1,-3 13-1,0 0 1,-18 19 0,1 9 1,-4 8-1,-5 11 0,-5 6 0,0 8 0,1 2-1,3-2 0,5-8 0,7-12-3,8-10-2,7-31-8,26 0-15,-4-19-3,9-21-2,0-2 1</inkml:trace>
  <inkml:trace contextRef="#ctx0" brushRef="#br0" timeOffset="2485">2173 559 4,'21'10'18,"-24"7"0,3-3-5,-2 3-6,-1-2-2,2-4-1,1-11 0,11 11 0,0-16 1,5-6 1,2-6-2,0-5-1,-2-3 1,-2 1 0,-5 2 1,-4 3 1,-13 7-1,-4 6 0,-8 7-1,-2 7 0,-6 6-1,1 4 0,-2 5-1,3-1-1,6 3 0,10-5 0,6-1 0,10-7-1,10-2 1,4-5-1,6-3 0,3-3 0,2-1-2,-3-2-3,0-2-6,-2 2-11,-9 4-8,4-9 1,-21 9 1</inkml:trace>
  <inkml:trace contextRef="#ctx0" brushRef="#br0" timeOffset="3032">2505 569 22,'0'0'24,"0"17"2,0-17-8,-1 20-4,1-20-4,0 16-1,0-16-2,0 0 0,21-7-2,-5-8-2,3-6 0,3-2-2,0 0-1,2 2-1,-1 1-5,-3 8-9,-9 9-15,9-2 0,-13 16 1,8-2-1</inkml:trace>
  <inkml:trace contextRef="#ctx0" brushRef="#br0" timeOffset="3375">3029 450 27,'-10'11'18,"10"-11"0,-18 22-5,10-5-3,-3-3-4,3 1-6,3-4-6,5-11-10,0 0-7,0 0 1,16-21-1</inkml:trace>
  <inkml:trace contextRef="#ctx0" brushRef="#br0" timeOffset="3735">3551 44 32,'23'-28'29,"-12"12"-5,-11 16-5,0 0-5,0 0-4,-12 20-2,-10 14-3,-3 7-2,-2 10-2,-2 2-1,4-4 0,3-3 0,7-9-1,5-11 1,8-12-1,2-14 0,16-8 1,-2-9-2,-2-3 2,2-1 0,-4 2 0,2 2 1,-12 17 0,14-17 1,-14 17-1,14 0 0,-14 0 1,20 10-2,-5-5 0,2-3 0,4-2 0,-1-3-1,4-3 0,-2-4 0,1-3 0,-3 0 0,1 0 0,-6 1 1,0 3 0,-3 6 0,-12 3 1,14 5 0,-14 9 1,-4 7-1,-3 8 1,-2 4-1,-2 1 0,0-1-3,2-7-2,4-4-4,5-22-9,19-5-13,-7-9-1,13-20 2,-8 4-1</inkml:trace>
  <inkml:trace contextRef="#ctx0" brushRef="#br0" timeOffset="4329">3975 257 25,'7'19'24,"8"-9"-3,0 3-2,1 0-4,4-4-3,-3 1-2,5-7-2,0-1-2,1-9-1,-2-2-3,3-4-1,-5-2 1,2-3-2,-2 4 2,-1-3-1,-4 6 1,-2 0-1,-12 11 0,18-13 1,-18 13-1,11-8 0,-11 8 0,0 0-1,0 0 0,0 0 0,0 0 0,0 0-1,0 0 1,0 0 1,0 0-2,0 0 1,0 0 0,0 0-1,0 0-1,0 0 0,0 0 0,0 0-1,0 0-1,0 0 1,0 0-1,0 0 1,0 0 0,0 0 1,0 0 0,0 0 0,0 0 1,0 0 0,0 0 1,-11-7-1,11 7 1,0 0-2,0 0 0,0 0-1,0 0-1,0 0 0,0 0-1,0 0 0,0 0 0,0 0 2,0 0 0,7 11 1,-7-11 1,0 0 0,0 0 1,11 7-2,-11-7 2,0 0 0,18 5 0,-18-5 0,22-2 2,-6-3-1,3-1 1,2-3 0,5-1 1,0-2 2,2-2-1,-1-2 1,-5 5 0,-2-3 1,-5 7-1,-15 7 0,0 0-1,0 0 0,-11 5-1,-5 10 0,-5 4-1,1 5-1,-3 3 0,5 0 0,1-2-1,6-1-2,7-8-3,2 0-8,0-5-17,2-11-1,14-7 1,-2-7 1</inkml:trace>
  <inkml:trace contextRef="#ctx0" brushRef="#br0" timeOffset="5172">4173 13 34,'-19'-12'24,"-9"13"-6,4-3-19,3-1-18,-18 14-5,5-7-2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7:59.6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369 430 16,'0'0'28,"11"-14"0,-11 14-3,0 0-3,0 0-5,4 16-2,-3-1-2,-9 13-2,1 5-4,-9 17-1,-5 4-2,-7 11-1,-2-1 0,-5 3-1,2-12-1,-2-9 0,4-15 0,4-15-1,6-16 1,4-16-2,2-9-1,6-13-1,0 1-4,13-6-6,-3 6-17,7-1-5,7 1-1,1 8 1</inkml:trace>
  <inkml:trace contextRef="#ctx0" brushRef="#br0" timeOffset="313">794 160 36,'36'-33'31,"-22"19"3,-14 14-2,-35-2-17,-20 30-6,-15 4-2,-15 16-3,-15 5-2,-7 11-5,-3 6-2,16-7-8,18-4-19,15-7 1,28-17-2,15-8 2</inkml:trace>
  <inkml:trace contextRef="#ctx0" brushRef="#br0" timeOffset="578">681 591 20,'-4'13'28,"4"-13"0,-5 22 1,1-5-12,5 1-7,3 3-3,8-7-1,7 0-3,11-9 1,2-4-1,7-12-1,4-5 1,1-9-2,-3-4-1,-6-5-1,-6 2-4,-9 4-6,-4 2-13,-1 1-7,-13 12-1,3-1 1</inkml:trace>
  <inkml:trace contextRef="#ctx0" brushRef="#br0" timeOffset="953">1407 434 38,'0'0'29,"0"0"-2,0 0-7,-4 13-4,4-13-4,-24 18-4,8-6-2,-1 6-2,-2-1-2,3 5 0,4 2-1,3-1 0,8 1 0,1 2 0,3-1 1,-2-1-1,-2 1 0,-7-3-1,-7 1 1,-4-5-2,-5-2-3,-1-6-3,-2 0-6,2-11-16,14-10-3,11 11-1,8-32 1</inkml:trace>
  <inkml:trace contextRef="#ctx0" brushRef="#br0" timeOffset="1266">1926 46 22,'29'-36'28,"-26"25"0,-3 11 1,-27 34-16,-10 20-5,-5 11-2,-9 17-4,-2 7-1,2 2 0,6-3-1,7-11 0,15-18 1,13-20-1,11-18 0,10-20-1,7-17 0,5-15-1,2-9 0,1 1 0,-5 0 1,-4 8-1,-4 4 1,-3 9 0,-4 7 1,-6 11-1,15 6 0,-15-6 0,22 18 0,-6-9 0,4-3-1,2-2 1,3-2-1,1-7-2,-2 2-5,-5-2-14,8-8-2,-11 12 0,10-9 0</inkml:trace>
  <inkml:trace contextRef="#ctx0" brushRef="#br0" timeOffset="1656">2237 367 37,'0'0'31,"0"0"0,-8 21-1,-5-5-16,-2 3-7,-5 1-8,-2 3-6,1-2-14,7-6-9,-1 3-1,15-18 1</inkml:trace>
  <inkml:trace contextRef="#ctx0" brushRef="#br0" timeOffset="2141">2530 397 22,'0'0'20,"-4"20"1,4-20-3,-5 15-1,5-15-4,-5 12-2,5-12-4,0 0-2,0 0-2,0 0-1,0 0-1,0 0-1,13-9 0,-13 9 1,0 0-1,0 0 0,13-13 0,-13 13 0,0 0 0,15-11 0,-15 11 0,16-10-1,-16 10 1,17-14 0,-17 14 1,12-8 0,-12 8 2,0 0-1,0 0 1,-13 7 0,-2 5-1,2 1 1,-3 2-1,2 2-1,2 1 0,6 1 0,7-4 0,11-2-1,7-4 1,5-2-1,6-3-2,1-4-4,5-6-9,1-5-16,-12 6-1,4-11 1,-10 8-1</inkml:trace>
  <inkml:trace contextRef="#ctx0" brushRef="#br0" timeOffset="2594">3077 324 27,'28'5'26,"7"-10"1,-11 8 1,4-7-18,0-7-4,-2-4-3,-4-6-1,-2-3-1,-5 0 1,-4-1 0,-7 4 1,-10 10 0,-7 6 1,-12 12 0,2 8 0,-8 12 0,4 3-1,-2 8 1,10-1-2,5-1 0,10-5-1,9-5-1,9-7-1,7-9-3,2-7-6,7-8-15,5-7-6,-8 2-3,1-10 2</inkml:trace>
  <inkml:trace contextRef="#ctx0" brushRef="#br0" timeOffset="2938">2693 51 44,'-37'-16'27,"-1"14"-1,17-9-20,21 11-24,-16-1-9,16 1-1</inkml:trace>
  <inkml:trace contextRef="#ctx0" brushRef="#br0" timeOffset="3172">3794 474 40,'0'0'21,"-9"-20"-20,12 8-1,-3 12-22,0-26-5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8:39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86 63 0,'0'0'4,"-16"8"-1,16-8 1,0 0 1,-11 2 2,11-2 0,0 0 0,0 0 1,0 0-1,-8-11 1,8 11 1,0 0-3,0 0 0,0 0-1,0 0 0,0 0-2,0 0 0,0 0 0,0 0-1,0 0 0,14-7 0,-14 7-1,15 0 1,-4-3-1,-11 3 1,23-1 0,-12-1 0,2-1 0,0 3 0,0-2 0,2 2 0,0-2 0,1-1 0,0-4-1,2 6 0,-2-1 0,0-1 0,0 1 0,-3-2 1,2 3-1,-1 1 0,-3 1 1,1-3-2,1 8 2,-2-9-1,4 0 0,-3 6 0,2 0 0,2-3-1,1 2 1,2 0 0,-1-2-1,2 2 1,0 0-1,0-5 1,3 2 0,-3 5-1,1-4 1,-1 5-1,0-7 0,-1 4 0,1 1 1,-1 6-1,-2-8 0,0-1 0,1 2 0,1-5 1,1 3-1,0 0 0,0 2 0,1-4 0,1 3 0,0-4 0,1 5-1,-2-2 1,0 0 0,1-5 1,1 3-1,1 2 0,-2-2 0,4 3 0,-1-5 0,1 7 0,0-3 0,0 6 0,-3-8 0,3 2 0,2 3 0,-1-4 0,0 1 0,1 3 0,0-3 0,-2 0 0,2 2 0,-3-1 0,0 2 0,1 2 1,-4-4-1,0-4 0,2 5 0,-1 0 1,1 1-2,-1-2 2,1-4-2,-2 2 1,0 5 0,3 1 0,-2-9 0,1 7 0,1-1 0,1-2 0,-2 0 0,2-1 0,1 0-1,3 1 1,0 2 0,2-4 0,-1 0 0,1 9 0,1-6 0,3-1 0,-1 2 1,-3-1-1,3 3 0,1 5 0,1-7 0,-1-3 0,0 6 0,-1-3 0,1-5 0,0 6 0,1 1 0,0-6 0,-1 5 0,3-3 0,0 0 0,1 3 0,1-1 0,-1-5 0,1 3 0,-1 2 0,-2-4 0,-2 7 0,-3-4 0,1 0 0,-3 2 0,2 2 0,-1-9 0,2 5 0,0-1 0,2-2 0,0 2 0,0 0 1,1-2-2,-2 2 1,-1 5 0,1-7 0,-2 6 1,1-3-2,-2-4 2,3 0-1,-1 5 0,0-1 0,-1-3 0,0 3 0,-2-5 0,0-1 0,3 5 0,-6 2 0,-1-6 0,4 3 0,-1 2 0,0-4 1,-1 0-1,0 5 0,-3-3 0,0 1 0,-3 0 0,-4-1 1,-4-2-1,-3 0 0,-12 3 0,16-5 1,-16 5-1,0 0 1,0 0-1,11 6-1,-11-6 1,0 0-1,0 0 0,1 15-1,-1-15-1,0 0-3,0 0-2,0 0-7,0 0-6,-7 13-10,7-13 2,0 0 0</inkml:trace>
  <inkml:trace contextRef="#ctx0" brushRef="#br0" timeOffset="2453">4923 94 0,'0'0'19,"0"0"-2,-2-11-3,2 11-2,0 0-1,0 0-2,17-13-1,-6 10-1,1 2-2,3-4 1,5 2-2,0 0 1,2 0-1,2 0 0,0 0-1,5 1 1,1-1-2,3 1 0,2-2 0,4 3-1,1-2 1,4-2-1,2 2 0,2-2 0,1-2 0,-2 5 0,-5 3-1,-5-6 0,-5 4-1,-6 1-1,-8-2-3,-18 2-7,14 2-8,-14-2-9,0 0-1,-14 4 2</inkml:trace>
  <inkml:trace contextRef="#ctx0" brushRef="#br0" timeOffset="4187">173 714 2,'0'0'10,"0"0"-1,0 0-3,0 0-2,0 11-1,0-11 0,11 1-1,-11-1 0,20-3 1,-4-2 0,3 2 1,7 2 1,1 0 0,9 1 2,3 0-1,7-4 0,5 3 1,2 1-2,3-3 0,1-4-1,1 2 0,0-2-1,-1 2-1,-3 5 0,-1-2-1,4-4 0,-5 4 0,-4 5 0,2-6 0,-6 6-1,0 1 0,1-6 0,-2 2 0,-4 2 0,2-2 1,-3 0-1,-2 3 0,0-5 0,-3 0 1,-2 3-1,0 0 0,-1-2 0,-3 0 0,2 1 0,2 0 1,-3-1-1,3-2 0,-1 0 0,-3 4 0,1-2 0,-2 2 0,0-2 0,-1 2 0,0 0 0,1-1 1,0 1-1,-2-4 0,1 4 0,2-4 1,3 1-1,0 2 0,-2 5 0,1-4 0,-2 4 0,3-3 0,-3-2 0,0 4 0,0 1 0,-2-5 0,0 1 0,1 1-1,0-6 1,1 0 0,1 9 0,1-4-1,2-1 1,2 2 0,2-5 0,-1 4 0,3 5 0,1 1 0,1-15 0,2 9 0,0 6 0,-2-4 0,2 2-1,0 2 1,2-1-1,2 4 1,-2 7-1,2-6 0,-1 1 1,3 0-1,-1 0 0,1-1 1,-4-1 0,2-3-1,-1 1 1,0-3 0,0-3 0,-2 4 0,0-7-1,-1 1 0,-1-1-1,0 0 0,-1 1-1,-1-2 0,1 0-1,0-2 1,1 4-1,-1 3 2,1-4 0,-1-2-1,2 4 2,0 7 1,4-7 0,-5-1 0,5 4 0,-2-7 1,4 6 1,0-1-1,0-2 0,0-7 0,-5 9 0,3-3 1,-3-4-1,1 1 0,-3 1 0,-2 0 0,-2-2 1,0 3-2,-3-3 1,-1 2 0,-2 2 0,-3 1 0,-2-1-1,-4 0 1,-2 1-2,-4 0 1,1-2 0,-16 2-1,18 4-1,-18-4 1,0 0-1,14-6-1,-14 6-3,0 0-2,0 0-4,0 0-9,0 0-1,0 0 0</inkml:trace>
  <inkml:trace contextRef="#ctx0" brushRef="#br0" timeOffset="5891">74 1490 8,'0'0'14,"-16"-2"-3,16 2-2,-12 0 0,12 0-2,0 0-2,-2-13 0,2 13-1,14-6 0,0 1 0,2-5 1,4 5-1,2-1 0,5-3 0,3 3-1,4-4 1,2 5 0,4-4-1,3 6 1,4-6-1,1 5-1,4-1 0,1 0 0,2-1 0,2-6 0,0 4-1,-2 2 0,4-3 0,-5 0-1,-1 6 1,0-8 0,-2 10-1,-4 2 1,-4-3-1,2-1 1,-3 4 0,2-2 0,2-4 0,0 6 0,3-6 1,3-1-1,5 4 0,-2 0 1,0-7-2,0 5 2,-2-5-1,-3 1 0,-2 1 0,-6 6-1,0-8 1,-1 5 0,-2 6-1,1-7 1,-1 0-1,1 5 0,1-1 0,-2-3 1,0 7-1,-2-6 0,-4-1 0,2 6 0,-2-1 0,-2-6 0,1 6 0,-1 7 0,-1-7-1,-3 0 1,4-1 0,-1 1 0,-2 3 0,2 5 0,-2-8 0,1 0 0,2 4 1,-2-2-1,1-3 1,-1 3-1,-1-3 0,-1 4 0,3-2 1,0-2-1,-1 2 0,1 4 0,2-1 0,3-5 0,-2 2 0,1-2 1,-2 3-2,1 3 2,-2-5-2,0-2 2,0 7-2,-4 0 2,5-2-2,1 5 1,0-3 0,4-4 0,1 0 0,2 3 0,-3-4 0,4 1 0,-2 0 1,0-6-1,-2 5 0,-2 5 0,-2-2 1,-1-5-1,3 3 0,-2 1 0,2 0 0,-2 6 0,3-8 0,-1-2 0,1 5 0,1-2 0,-1-4 0,-2 1-1,0 1 1,0-3 0,0 3 0,-2-2 0,-3 0 0,2 4 0,-1-4 0,0-5 0,1 6 1,-3-1-1,1-1 0,-1 0 0,3 0 1,-3 0-1,3 3 0,1 4 0,1-1 0,1-5 0,-2 2 0,-1 0 0,-1-1-1,-3 1 1,-2 0 0,-3-1 0,-3-4 0,-2 3-1,-1 1 1,2 2 0,-1-3 0,0-2 0,-1 3 0,0 3-1,-2-2 0,0 2-1,-14-2-1,21-3 0,-21 3-4,0 0-2,7 16-5,-7-16-6,-12-5-10,-13 11 1,3-4 2</inkml:trace>
  <inkml:trace contextRef="#ctx0" brushRef="#br0" timeOffset="7672">49 2002 7,'0'0'14,"-22"6"-6,22-6 0,-17 16-1,17-16-1,-11 1 1,11-1 1,0 0 0,22 0 1,-4 0 2,6-3-3,8-6 1,5 3-1,10 2 0,6 2-3,11-5 0,6 6-1,10-1 0,10-1-2,6 1 0,8 3-1,4-2 0,-1-2 1,-4-2-1,-9 4-1,-9 3 1,-11-4-1,-12 0 2,-14 0-2,-9 0 1,-13 3-1,-6 0 1,-6 2-1,-14-3 1,17 2 0,-17-2-2,0 0 1,11 3 0,-11-3-2,0 0 0,0 0-2,0 0-4,8-13-8,-8 13-14,0 0-1,11-1 1,-11 1 1</inkml:trace>
  <inkml:trace contextRef="#ctx0" brushRef="#br0" timeOffset="11437">1567 3288 16,'0'0'15,"0"0"-3,0 0-3,0 0 0,0 0-2,0 0-1,0 0 0,0 0 2,0 0-2,0 0 1,0 0-1,0 0-1,0 0-1,11-3 1,-11 3-2,5-12 0,-5 12-2,0 0 1,0 0-1,0 0 1,0 0-1,0 0 1,0 0-1,0 0 0,0 0 0,11 3 0,-11-3 0,14 2-1,-3 3 1,1 1-2,1-7 2,4 2-1,2 2 0,2-3 1,-1 2-1,2 0 0,3-7 0,2 1 1,2 4-1,2 0 1,4 0-1,-2 1 1,5-2 0,-3-4 0,-1 5-1,-1 1 1,-3 3-1,-2 1 1,-2-9-1,2 2 0,-5 7 0,3-4 1,-1-1-1,-1 1 0,0-8 0,-1 1 1,3 11-1,0-5 0,-2-7 0,1 4 0,-2 1 1,2 1-1,0 5 0,-1-2 0,-3-3 1,2 2-1,-2 3 1,-1 2-1,-2-1 0,1-2 0,-1-8 0,1 5 0,1 3 0,-2-3 0,4 3 0,1-3 0,3-1-1,-2 1 2,1 10-1,1-8 0,-2-3 0,0-2 0,0 1 0,1-1 0,-4 5 0,2 1 1,-2-5-1,-1-3 0,1 5 0,-1 1 1,-2 3-1,0-3 0,1-6 1,1 0-2,0 4 1,1 1 0,-1 2 0,1-4-1,1-3 2,2 6-1,-3 3-1,-2-2 1,2 0 1,0-1-1,0-4 0,1 3 0,0 3 0,-2-4 0,3 2 0,-1-5 0,3 3 0,-1 2 0,-1 8 0,2-5 1,1-3-1,0 1 0,1-2 0,0 5 0,-1-2 0,1-3 0,1-7 0,-1 7 0,0 0-1,0 3 1,2-1 0,0-4 0,1 2 0,0-1 0,-1 4 0,1 0 0,-1-3 0,-1-4 0,-2 2 0,0 0 1,0 6-1,0-1 0,0-8 0,-1 1 1,1 3-1,-2 6 0,1-2 0,0-5 0,-2-4 0,1 5 0,-1-2 0,2 2 0,0 0 0,0-3 0,1-1 0,0 4 1,0 2-1,-2 0 0,0-2 0,-2 1 0,2-5 0,-2 1 0,-1 7 0,2-2 0,-2-3 0,3-2 0,1 3 0,-1 1 0,-1 2 0,1-6 0,-1-1 0,-1-1 1,0 1-1,2 5 0,0-1 0,1 0 0,4-4 0,-1 1 0,0 5 0,2-1 0,1 0 0,-2-3 0,-1-2 0,-1-2 0,-2 9 0,-2-1 0,2-4 1,0-4-1,-3 2 0,2 9 0,-2-3 1,0 2-1,4-6 0,1 2 0,-1-3 0,3 7 0,1-2 1,-1-1-2,3-4 1,2 2 0,-2 3 0,0 1 0,1 3 0,-2 0 0,4-4 0,0-2 0,-1 5 0,0 1 0,-1-5-1,1 5 1,-2-9 0,-1 5 0,-3-2 0,-2 4 0,0-2 0,-1-2 0,-3 1 0,2-9 0,0 15 0,3-3-1,1-7 1,1 1-1,0 2 1,2 0 0,-2 3 0,2 2-1,-1-10 0,-4 3 1,1 8-1,-7 3-1,1-4-1,-9-2-2,3-3-7,-15 1-12,0 0-7,0 0 1,-16 17 0</inkml:trace>
  <inkml:trace contextRef="#ctx0" brushRef="#br0" timeOffset="14172">131 3938 6,'0'0'12,"0"0"-2,11 5-2,-11-5-2,0 0 1,0 0-1,6 11 1,-6-11-1,0 0 0,0 0-1,0 0-1,11 7 2,-11-7-3,0 0-1,14 9 0,-14-9 0,12 6 0,-12-6-1,15 4 0,-15-4 0,18 3 0,-18-3-1,21-3 1,-9 4 1,4-2 0,3 2 0,2 1 1,2 0 0,3-5 1,1 2-1,-1 1 1,4-4-1,-3 7 0,4-3-1,-2-3 1,0 4-1,-1 2 1,2-4-1,-1 1 0,1 0 0,-2-4 1,0 0-1,0 2 0,3-6 0,-4 6 0,1 1 0,-2-3 0,1 0-1,-1 5 1,0-2 0,-1 2-1,0-1-1,-3-1 1,4 0-1,0 2 1,0-2-1,3-4 0,-2 6 0,1-1 0,-1-2 1,2-2-1,-3 2 0,0-2 0,-1 6 0,-3 0 0,3-5 0,-3 4 0,1 2 0,0-2 0,0-3 0,1 2 0,2-2 1,-2 1-1,1 0 0,2-4 1,3 0-1,-2 6 0,2 0 0,-4-5 0,1 6 0,-1-2 0,2 1-1,-5 3 1,-2-2 0,3-4 0,-2 3 0,1 4 0,2-5 0,-1 3 0,-1 0 1,2-3-1,1-1 0,-1 5 0,0-5 0,-1 3-1,-3 2 1,3-4 0,-3-3 0,0 6 0,-4-2 0,0-2-1,-1 4 1,0-3 0,-1 0 1,0 3-1,1-2 0,-1-3 0,0 7 0,1-4 0,0-1 0,4 2 1,0-4-2,1 1 1,0 2 0,-2 0 0,4-5 0,-2 4 1,0 2-2,-3-5 1,1 4 0,-1 3 1,1-8-1,1 1 0,-2 1 0,3-1 0,2-1 0,1 4-1,1-4 1,4-1 0,0 5 0,1-2 0,2-3 0,0 4 0,2-3 1,-3 0-1,-1 2 0,0-2 0,0-2 0,0 7 0,-2-7 0,4 0 0,0 5-1,3-2 1,2-1 0,0-4 0,2 3 0,1 0 0,0 5 0,-4 1 0,-2-6 0,0-2 0,-1 1 1,-2 9-1,1-5 0,-3 3 0,2-2 0,-2 0-1,2 4 1,1 0 0,1 0 0,0-5 0,0 4 0,2-7 0,1 5 0,1 2 1,-1-5-1,-3 0 0,1 1 0,-2-1 0,1-2 0,-2 2-1,0 6 2,0-10-1,2 0 0,2 8 0,1-1 0,1 4-1,-1-7 2,1 8-1,-1-8 0,1 4-1,-2 6 2,-2-4-1,0-4 0,0-7 0,-2 11 1,3-1-1,1-2-1,-2 1 2,3-2-2,1-4 0,0 6 1,3 8 0,2-8-1,-1-1 1,0 2 0,2-1 0,-1 1 0,-1 4 0,0-6 0,-2 2 0,0 1 0,-2-3 0,1 0 0,-2 3 0,1-3-1,4-8 1,-2 8-1,3-3 1,0-2-1,1 5 1,0 0-1,0-9 1,-1 5 0,-1 11 0,-4-9 0,-1 4 0,-3 0 0,0-2 0,-3 0 0,-1 5 0,1-1 0,-3-9 0,0 5 0,0-4 0,0-1 0,-4 4-2,-1-4 4,-6-5-4,-2 5 2,-3 3 0,-11 2-1,13-2-3,-13 2-1,0 0-5,0 0-12,0 0-9,0 0-2,-23 7 3</inkml:trace>
  <inkml:trace contextRef="#ctx0" brushRef="#br0" timeOffset="16828">98 4594 19,'0'0'16,"0"0"-2,0 0-2,0 0-3,0 0-2,11 8-1,-11-8-1,15 0-1,-4-1-1,2-2-1,5-3 2,-1 6-1,3-2 0,2 2 1,2-4-1,4 1 0,2 1 1,-2 2-1,4-1 0,2 1-1,2-4 1,-1 1-2,4-2 1,-5 5 0,4-6 0,-3 4-1,3-1 0,-5-4 0,0 2 1,2 3 0,0 2-1,-3-2 1,1-1 0,-2-1 1,0-1-1,-3 4 1,2 1-1,-3-5 0,1-5-1,2 2 0,0 2 0,-1 5 0,0-5-1,3 1 0,-3-4 0,2 3 0,0 5 1,-4 0-1,3-4 0,-1-3 0,1 3 0,-2 3 0,2-2 0,-1 3 0,-2-3 0,0 0 0,-1 7 0,2-6 2,1 3-2,-1 2 1,1-4-1,-1 1 2,3-1-2,-2 3 0,0-5 0,-3 9 0,-1-4 0,0-4 0,-3 6 0,4 2 0,0-3 0,1-1 0,0-1 0,3-3 0,2 1 0,0 7 0,3-4 0,-4 0-2,0-2 2,0 2 0,-1-1 0,-3 3-1,-1-1 2,0-8-2,0 2 1,1 1 1,-2 4-2,1-5 2,0 7-2,0-10 2,0 9-2,-3 1 1,-1-1 0,1-2 0,-1 1 0,1 0-2,2-5 2,0 8 0,0-8 0,-1 6 0,0-1 0,2-1 0,0 2 0,-1 1 0,-3-1 0,3 0 0,-3 2 0,4-5 2,1 1-2,-2 4-2,1-7 4,0 2-4,0 2 4,0-1-2,2 5 0,1-2 0,0-1-2,2 0 4,0 1-4,1 2 4,2 0-4,-1-1 2,3-4 0,-1 4 0,-1-4 0,2 2-1,0 2 1,1-7 0,-4 2 1,2-3-2,-3 6 2,0-2-2,-1-2 2,0 0-1,0-1 2,-1 3-2,1-1 0,0 4 1,0-3-1,2 0 0,2-4 0,1 5 0,-1 3 0,2-3-1,1 2 1,0-2 0,2 0-2,0-1 2,1 6 0,-1-6 0,-1-3-1,2-1 1,1 4 1,-2-3-1,-2 1 0,-3-1 2,1 3-2,2 0 0,-1 3-2,1 1 2,2-2-1,1-4 1,1 2-1,4 0 0,-1-4 1,2 3 0,0-1 0,-2-4 0,-4-1 1,2 4-1,-2 1 0,-1-1 0,-5 0 0,-2-2 0,-1 4 0,-1 3 0,1-1 0,-4 3 0,1-2 1,2-2-1,2 4 0,-1 1 0,2 0-1,-2-4 1,2 0 0,-1 3 1,1-3-1,0 4-1,-2-2 1,6-3 0,-1-3 0,4 2 0,1 2 0,3-2-1,-5-6 1,0 2 0,0 0 0,-7 1 1,0 3-1,-3 2 0,1-5 0,1 2 0,3 1 0,-2-1 0,2 5 0,-2-6-1,2 0 1,-3-2 0,-4 1 0,-4 3 0,-5 3 0,-5-4 0,-1-6-1,-13 8-1,0 0-2,12 3-4,-12-3-15,-20 4-8,5-6-1,-17 11 0</inkml:trace>
  <inkml:trace contextRef="#ctx0" brushRef="#br0" timeOffset="19109">1321 5276 9,'16'4'17,"1"-12"0,-17 8-3,15 0 1,-15 0 1,0 0-2,0 0-1,-28 0-1,4-2-1,-15 4-2,-5-5-2,-16 8-1,-8-2 0,-11-3-2,-3-3-1,-6 9 0,-1-1-1,1-2-1,4 1 1,5 0-1,11-4-2,10 5 2,10 0-1,12-4 0,12 1-1,13-6 0,11 4-2,0 0-6,21-8-11,-1 6-13,7-1 0,-6 1 0,11-7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12.4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544 556 12,'0'0'20,"1"-11"0,-1 11-4,-22 5-2,-2 11-1,-10 11-3,-11 10-1,-9 11-2,-8 9-2,-6 11-2,2 0 0,6 2 0,9-10 0,13-10-1,18-17 1,19-17-2,18-20 1,15-15-2,10-14 0,9-14 0,1-7 0,1-2-1,-5 3 2,-12 9-1,-7 9 0,-8 10 0,-5 10 0,-16 15 0,16 5 1,-13 11-1,1 7 1,1 5 0,-1 2 0,-1 3 1,1-1 1,1 2 1,0-8-1,0 0 2,0-9-2,1-3 1,7-11-3,4-9 1,10-11-1,8-16-1,14-12 0,7-16 0,8-5 0,4-11-2,-3 3-2,-4 3-5,-15 15-5,-14 14-14,-11 16-6,-21 26 0,0 0 1</inkml:trace>
  <inkml:trace contextRef="#ctx0" brushRef="#br0" timeOffset="500">781 767 36,'7'28'27,"6"-23"3,1 6-11,-3-5-7,9-5-5,-3 0-3,3-6 0,1-2-3,-1-4 0,-4 0 0,-1 0 0,-3-1-1,-12 12 1,7-17 0,-7 17-1,-13-2 1,-2 5 0,-5 6 0,-1 2 0,-5 5 1,3 3-1,0 2 2,6 0-1,8-1 0,11-1 0,7 0-1,12-2 1,8-1-1,8-3-1,3 0 1,2 0-1,0 0 0,-5 0-1,-5-5-2,-9 2-2,0-6-6,-11 0-10,-12-4-10,14-9-2,-14 9 2</inkml:trace>
  <inkml:trace contextRef="#ctx0" brushRef="#br0" timeOffset="938">1308 722 28,'0'0'22,"19"-5"0,-8 8-2,0 7-4,5 5-3,-2 7-3,3 2-3,-2 4-3,1 0-2,-1-2-5,-4-2-4,1-8-13,4-12-8,-16-4-3,23-5 2</inkml:trace>
  <inkml:trace contextRef="#ctx0" brushRef="#br0" timeOffset="1141">1622 667 47,'-21'4'30,"-17"16"2,-5 3-9,-3 9-11,-5 8-5,4-2-4,8-1-6,7-3-9,14-11-19,18-23 0,27 2 0,19-32 1</inkml:trace>
  <inkml:trace contextRef="#ctx0" brushRef="#br0" timeOffset="1344">2043 203 44,'0'0'28,"-23"29"1,-7 19-12,-10 14-9,-2 7-5,-4 9-2,4-4-1,8-6-1,5-10-1,12-14 0,7-17 1,10-27-1,11 5 0,2-21 0,-2-1 1,1-3 0,-2 2 3,-3 4 1,1 1 2,-8 13 0,0 0 0,17-8 0,-3 6 0,-1 6 0,8-4-3,3 0-4,-1 1-6,5-2-17,7-5-5,-7 8-2,8-7 2</inkml:trace>
  <inkml:trace contextRef="#ctx0" brushRef="#br0" timeOffset="1922">2869 237 25,'36'-26'28,"0"-3"2,-15 13 0,-12 4-14,-9 12-7,-15-4-3,-10 14-2,-7 7-2,-5 6 0,0 3-2,0 2 1,5 2-1,8 1 1,10-3-1,9 2 0,8 1 0,4 0 1,2 2-1,1 0 0,-6 3 0,-6 1 0,-9 2 0,-10-2 0,-6-1 0,-6-7 0,-3-1 0,-1-11-1,7-6-1,8-8-2,22-3-11,6-31-15,7 10-1,18-12 1,2 6 1</inkml:trace>
  <inkml:trace contextRef="#ctx0" brushRef="#br0" timeOffset="2328">3496 0 29,'0'0'28,"-24"8"0,-18 24-8,-15 18-7,-10 18-4,-11 19-4,-4 11-2,6 4-2,9-4-1,14-12 0,19-13-1,22-22-2,13-23-6,15-22-11,19-22-9,-7-4 0,13-16 0</inkml:trace>
  <inkml:trace contextRef="#ctx0" brushRef="#br0" timeOffset="2578">3381 381 21,'17'-8'31,"-17"8"-1,6 18 2,-19 10-14,-13 11-8,-3 6-4,-3 5-5,-3-1-5,5-7-6,4-8-7,13-15-11,13-19-3,21-22 1,11-17 1</inkml:trace>
  <inkml:trace contextRef="#ctx0" brushRef="#br0" timeOffset="2828">3513 566 18,'27'-14'27,"-9"9"1,5-2-6,0 1-5,-4 4-5,2 2-2,-9 9-3,-5 3-1,-11 9-3,-5 4 0,-8 5-2,-7-2 0,1 1-1,-5-6 0,2-7 0,9-11 0,17-5-2,-11-24-1,20-9-4,2-2-6,11-11-10,9-6-6,-1 6-2,10-7 1</inkml:trace>
  <inkml:trace contextRef="#ctx0" brushRef="#br0" timeOffset="3078">3931 197 28,'0'0'27,"10"17"-3,-19 11-5,-8 6-5,-4 10-7,-9 9-3,1 2-3,-1 1-1,6-5-1,5-9-1,10-9 1,11-14 0,-2-19 0,30 1 0,-8-15 0,8-3 0,-1-3 2,7 1-1,-5 0 2,0 4 0,-4 3 0,-1 4 0,-1 0 0,-5 3 1,-2 0-1,-5-1 0,2-2 0,-15 8-1,17-16 1,-17 16 0,10-13 1,-10 13 0,0 0-1,0 0 1,0 0-1,-11 8 0,11-8 0,-9 21-1,7-8 0,-1 1-1,4 1 0,3-1 0,2 1 0,5-2-3,-2 3-3,3-8-14,3-4-12,-11 7 0,-4-11 0</inkml:trace>
  <inkml:trace contextRef="#ctx0" brushRef="#br0" timeOffset="3578">3689 132 44,'9'-14'30,"-9"14"-2,11 0-9,0 7-39,-13 13-9,7-7 0,-8 6-1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16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4036 52 10,'123'-11'22,"-28"10"-5,-20-8-4,-24 1 0,-35-1 0,-31-1-1,-48 6 1,-45 4-1,-62 12-1,-48 1-2,-60 9-1,-50 4-1,-43 12-3,-26 4-1,-9 4 0,15-3-2,23-2-1,40-4 1,45-4 0,55-10 1,51-4-1,54-11 1,35-4-1,35-4-2,34-1-1,33 2-6,38-5-9,32 1-17,28 3 0,39-7 0,36 9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37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551 7 6,'0'0'24,"1"-12"0,-17 17-5,-4-1-5,-5 5-5,-3 3-3,-2-1-2,0 2-2,4-3 0,7 1-1,3-3 0,16-8 0,-14 8-1,14-8 1,0 0-1,0 0 1,12-5 0,-12 5 1,0 0 0,0 0 0,14-4 1,-14 4 0,0 0 0,0 0 0,0 0 0,0 0-1,0 0 0,0 0 0,0 0-2,0 0 1,0 0 0,0 0-1,0 0 1,0 0-1,0 0 1,-12 4 0,-2-1-1,-3 6 1,-7 2 0,-2 4-1,-2 2 1,-5 6 0,4 1 0,3 3 1,6 2-1,5-1 1,10-2 0,6 1-1,9-1 0,9-1 0,6 1 0,3 1 0,1-1 1,-6 3 1,-6 0-1,-12 2 0,-10 0 0,-16 2-1,-10-7 1,-8-2-2,-6-4 1,3-9-2,4-5 0,12-11-1,11-6-3,21-11-6,7 1-3,18-10-6,6 4-6,1-2-7,13 1 1,-9 8 1</inkml:trace>
  <inkml:trace contextRef="#ctx0" brushRef="#br0" timeOffset="703">578 453 29,'0'0'28,"0"0"2,0 0-3,0 0-13,0 0-9,0 0-3,0 0-1,2-14 0,-2 14 0,10-14 0,-10 14 2,22-11-1,-9 10 2,2 0 0,-3 6 0,0 0 1,-5 6-1,-5 1 1,-9 8-2,-6-3 0,-7 3-2,-3-4 1,-4-4-1,-3-4-1,3-3 1,5-10-2,7-7-1,2-2-4,15-6-19,9-2-9,0 6 0,11-4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40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290 0 16,'0'0'24,"0"0"1,-13 18-3,-2 2-12,-3 6-2,-6 5-2,-5 7-1,-3 8 0,-7 6-1,6 1 1,-2 4 1,12-6-1,0-4 0,17-11-1,12-10 1,15-20-2,12-9 0,7-13-1,6-10-2,2-2 1,-1-3-1,-4 4 1,-9 8 0,-8 9-1,-9 10 1,-5 10-1,-4 10 1,-2 0 1,-1 2-2,5-5 1,5-7 0,7-11 1,4-13 0,8-12-1,4-12 1,7-8-1,-1-6 0,-2-1-1,-1 1-3,-8 10-7,1 0-13,-1 7-10,-12 16-2,4-1 2</inkml:trace>
  <inkml:trace contextRef="#ctx0" brushRef="#br0" timeOffset="1031">1104 266 20,'-13'16'23,"13"-16"1,-22 28-8,10-12-3,-1-1-5,2 0-2,11-15-1,-9 12-1,9-12-1,10-19 1,-1-1-2,-2-3 1,2-1 1,-5 0 1,-2-2-1,-10 9 1,-5 5-1,-10 8 0,-2 6 0,-8 9-1,-1 7-2,1 5 1,2 2-1,7 3-1,12-5 0,11-2 0,13-6 0,17-8-2,5-7 0,12-7-2,0-2-1,8-6-2,-7 4 0,0-4 0,-12 8 0,-5 1 1,-11 6 1,-4 3 2,-15-3 2,13 20 3,-10-9 2,0 0 1,-3-11 1,13 11 2,2-17 0,0 0 0,9-10 0,0 0-2,7-5-1,-4 1-3,2 3-2,-1 1-7,-3 8-11,0 5-15,7-9-2,-7 7 2,7-8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42.6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101 763 38,'-12'-4'32,"12"4"1,2 17 0,-7 5-17,3 0-5,-9 15-4,-2 2-4,-1 3-4,-4 0-4,8-11-6,-1-3-11,8-16-11,3-12-1,17-26 1</inkml:trace>
  <inkml:trace contextRef="#ctx0" brushRef="#br0" timeOffset="172">148 679 21,'2'-14'23,"-7"26"-5,1 0-23,10 2-8,-7 10-7,12-9-2</inkml:trace>
  <inkml:trace contextRef="#ctx0" brushRef="#br0" timeOffset="328">458 691 43,'17'-3'32,"0"-5"1,-17 8-5,0 0-13,0 0-6,-2 21-2,-13-7-2,-4 6-3,0 2-1,0 4 0,4 2-1,5 1 0,4-3 1,2-1-1,4-4 0,0-2 0,-3-1 0,-6 0 0,-7-2-2,-1-1-3,-11 1-8,-1-6-20,6-9 0,-3 2-1,12-12 0</inkml:trace>
  <inkml:trace contextRef="#ctx0" brushRef="#br0" timeOffset="922">1417 745 46,'-22'34'32,"-3"7"2,-5 20-9,-15 12-9,3 5-2,-11 12-3,3-5-4,0 2-1,6-17-1,3-12-2,7-22-1,9-16-2,7-22-4,13-24-6,6-8-19,4-18-8,10-12 1,2-4-2</inkml:trace>
  <inkml:trace contextRef="#ctx0" brushRef="#br0" timeOffset="1156">1511 371 54,'29'-23'31,"-29"23"-7,12 0-23,-7 11-24,-15 23-6,5-4-2</inkml:trace>
  <inkml:trace contextRef="#ctx0" brushRef="#br0" timeOffset="1406">1961 747 18,'-5'11'19,"-8"2"-1,0-2-2,-1 4-2,-2 3-1,5-2-2,-3-1 0,7-3-3,-1 0-2,8-12-2,0 0-1,0 0-2,15-4-2,-5-10 0,1-1-1,0-2 1,2-1-1,-2-2 0,-4 1 0,-2 4 1,-2 3 1,-3 12-1,-5-14 1,5 14 0,-13-1 0,13 1 0,-11 4 1,11-4 2,-11 8 0,11-8 0,-5 15 2,5-15-1,-1 24 1,5-8 0,-2 4-1,7-2-1,4 0 0,7-6-1,7-6 0,4-7-2,4-9 1,1-6-1,-2-6-2,-1-2-3,-5-2-6,-2 5-15,-11 5-6,1-1-2,-16 17 2</inkml:trace>
  <inkml:trace contextRef="#ctx0" brushRef="#br0" timeOffset="1938">2554 607 13,'0'0'21,"19"-16"1,-19 16-2,0 0-1,0 0-4,-16-1-3,16 1-2,-26 27-3,13-8-1,0 5-2,4 2-3,2 0 0,4 0 0,3-1 0,1-4 0,2-5 0,-3-2 0,0-14 0,-9 18 0,9-18-2,-24 17-1,12-17-10,12 0-16,-19 3-4,19-3 1,5-18 0</inkml:trace>
  <inkml:trace contextRef="#ctx0" brushRef="#br0" timeOffset="2266">3089 242 44,'19'-26'30,"-2"9"0,-17 17-10,-10 29-7,-8 0-5,-14 18-3,-4 13-3,-5 5-2,3 3 0,5-7 0,5-10-1,9-14 1,5-14-1,14-23 1,0 0 0,11-23 0,2-6 1,1-3 0,4 0 1,0 1 0,3 5-1,0 9 0,3 6-3,1 3-8,3 6-21,-7 5-1,9-6 1,-5 8-1</inkml:trace>
  <inkml:trace contextRef="#ctx0" brushRef="#br0" timeOffset="2906">3283 543 29,'-6'19'29,"3"-5"1,-9 15-1,2-6-14,-4 5-20,-2-1-22,14-16-2,2-11 0,0 0 0</inkml:trace>
  <inkml:trace contextRef="#ctx0" brushRef="#br0" timeOffset="3063">3431 313 39,'0'0'21,"2"16"-21,6 3-9,-10 4-11,12-12-3</inkml:trace>
  <inkml:trace contextRef="#ctx0" brushRef="#br0" timeOffset="3641">4081 184 21,'16'-31'28,"-4"-3"3,-14 16 0,-11 11-16,-8 14-4,-15 22-3,-3 8-3,-11 17-2,-4 12-1,-1 11-2,4 1 1,8-5-1,10-13-1,11-13 1,9-16-1,13-17 1,0-14-1,23-31 0,-8-6 0,-1-8 0,0-2 1,-3 0-1,-2 6 2,-4 9 0,0 9 0,-5 23 0,0 0 0,15 5 0,-3 8 0,4 8-1,4-3 0,8-4-1,3-3-1,3-6 0,0-5-1,2-6-2,-4 0-1,-2-6 0,-7 3 0,-4 0 0,-7 4 2,-1 2 0,-11 3 3,0 0 2,14 11 3,-14 2 1,0 2-1,-4 5 1,2 0-1,-4 2-1,1-1-5,0-1-10,5-6-16,-5 2-2,5-16 1,0 0 0</inkml:trace>
  <inkml:trace contextRef="#ctx0" brushRef="#br0" timeOffset="4172">4331 390 0,'13'-2'1</inkml:trace>
  <inkml:trace contextRef="#ctx0" brushRef="#br0" timeOffset="4375">4502 402 19,'23'4'26,"-23"-4"0,23 2-4,-5-3-9,-2-3-3,1-3-3,-5-1-2,1-2-1,-13 10 0,8-14 0,-8 14-1,-19-2-1,-1 14 1,-2 1-1,-2 7-1,1 3 0,3 5 0,6 0 0,10-1-1,12-4 1,8-9-2,7-2-1,8-10-3,2-2-6,1-9-14,6-5-6,-12 5 1,4-5-1</inkml:trace>
  <inkml:trace contextRef="#ctx0" brushRef="#br0" timeOffset="4672">4834 458 24,'0'0'28,"27"-20"1,-11 11-4,4-2-10,4-3-5,-1 3-3,3 0-3,-1 4-2,-5 4-1,-7 6 0,-13-3-1,3 21 1,-17-1-1,-7 1 0,-6 2 0,-4-4 1,1-6-2,4-7-2,8-7-2,13-17-6,10-12-6,8-10-9,16-12-4,3 4 1</inkml:trace>
  <inkml:trace contextRef="#ctx0" brushRef="#br0" timeOffset="4922">5269-4 20,'15'-2'27,"-15"19"0,-2 5-5,-8 12-6,-6 10-5,-4 5-5,-3 4-5,-3 0-5,2-5-12,12-14-12,-6-2 0,18-32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49.5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30 394 31,'0'0'28,"12"-4"2,-14 16-7,-3 1-11,1 2-4,-4 7-2,2 0-1,0 5-1,1-2 1,0 3-1,3-8 0,1 0-1,1-20 1,16 15-1,0-19-1,1-4 0,4-5-2,0 3 1,3-2-1,0 2 1,-1 6-1,-6 6 1,0 0 0,-3 7 1,1-1-1,-2 2 0,3-5 1,2-2-1,3-12 0,1-6 0,1-5-1,0-6 0,-2-3-1,0-1 0,-8 6-5,3-4-11,-4 8-17,-5 8-1,2-3 0,-9 15 0</inkml:trace>
  <inkml:trace contextRef="#ctx0" brushRef="#br0" timeOffset="703">876 0 35,'0'0'29,"0"0"1,-19 20-8,-1 12-9,-8 16-4,-2 8-6,-3 6-1,1 0-1,2-5 1,5-7-1,7-9 0,9-13 1,9-15-1,0-13 0,20-11 1,-2-5-1,2-3-1,1 2 2,-2 0-1,2 6 0,-5 9 0,0 7 0,0 6 0,1 3 0,4 5-1,7-6 1,4 1-1,2-8 0,4-6 0,1-6 0,1-5 0,-6-4 0,-3-4 0,-5 3 0,-7 1 0,-6 3-1,-5 0 1,-8 12 0,1-14 0,-1 14 0,0 0 0,-11-12 0,11 12 0,-11-8 1,11 8-1,-13-4 1,13 4 0,-19 5 0,6 3 0,2 2 2,-2 5-2,3-2 0,3 5 0,6-1 0,11-1 0,9-2-1,9-8 0,6-6-2,8-5-1,0 0-3,6-9-3,-9 3-2,0-7-3,-13 4-1,-3 0 1,-10 9 1,-2-5 1,-11 10 5,0 0 7,0 0 5,0 0 6,7 12 1,-7-12 1,0 0 0,14 14 0,-1-17-1,-1 3-4,6-8-1,-2 7-3,5-6 0,-2 3-2,3-1-1,-2 0 0,1 4-1,-3 1 1,1 0-1,-2 1 0,-2 0 0,0 2-1,-15-3-1,21 6-6,-21-6-7,0 0-18,15 7 0,-15-7-1,0 0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51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354 20 9,'11'-24'29,"-11"24"2,0 0 1,-23 11-13,-6 25-3,0 6-2,-12 23-5,-1 0-3,-6 13-1,4-2-2,5-5-1,7-11 0,8-17-1,10-17-1,14-26-1,0 0 0,8-44 0,2-1-1,1-8 1,-2-3-1,-3 2-1,-5 7 2,-2 10 1,-4 8 1,0 14 0,5 15 1,0 0-1,22 0 1,5 10 0,15-1-2,13-3-1,7 0-3,11-7-8,5 1-19,-13-4-2,-2-6-1,-17 4 1</inkml:trace>
  <inkml:trace contextRef="#ctx0" brushRef="#br0" timeOffset="375">659 139 12,'12'-8'28,"10"-13"1,-8 8 2,2-4-12,1-1-4,-9 6-4,0 0-3,-8 12-2,-12 7-2,-5 12-1,-7 5-1,-7 8 1,-2 3-3,-1 3 0,5-5 0,4-2 0,6-7 0,11-7 0,8-17 0,15 8-1,4-15 2,5 0-1,2-2 0,1 2 1,0 3-1,0 4 0,-4 5 0,1 4 0,2 3 0,7-3 1,2-3-2,8-4 1,1-4 0,1-7 0,2-3 0,-3-5 0,-7-4 1,-7 3-1,-10 1 2,-12 5-1,-8 12 1,-7-12-1,-7 15 0,-7 4 0,2 6 0,-4 0 0,3 3-1,6 2 0,6 0 0,9-4 0,-1-14 0,26 18 0,-5-13 1,8-3-1,1-1 0,2-2 0,-1-3 0,-7 4 0,-3 0 0,-2 1 0,-2 3 0,-2-2 0,-1 2 0,-3-4 0,0 0 0,3 0 0,-1-4 0,-13 4 0,21-8 1,-21 8-2,11-9 2,-11 9-2,0 0 0,13-6-1,-13 6-4,0 0-6,0 0-10,0 0-12,13-3-1,-13 3 1,13-8 1</inkml:trace>
  <inkml:trace contextRef="#ctx0" brushRef="#br0" timeOffset="1188">1550 208 14,'-6'11'23,"6"-11"1,-11 14-8,11-14-2,-6 11-5,6-11-1,0 0-2,-10 11 1,10-11-1,0 0 0,-16 10-1,16-10 0,0 0-2,-12 5 0,12-5-1,0 0 0,0 0-1,0 0-1,0 0 1,12-18 0,-12 18 0,21-19 1,-7 6-1,0-2 1,5 2-1,-2-2 1,2 1-1,2 2-1,0 1-2,-3 3-4,5 0-10,-2 3-15,-9 6-2,7-3 1,-19 2 0</inkml:trace>
  <inkml:trace contextRef="#ctx0" brushRef="#br0" timeOffset="1719">2074 92 23,'0'0'29,"12"12"1,3-17 2,0 1-13,-2-2-7,8-8-4,-7 5-2,2-5-1,-5 3-1,2 0 2,-13 11-2,0 0-1,0 0 0,-17 8 0,4 8-1,-1 2-1,-2 4 0,3-1 0,1 1-1,10-1 0,6-2 0,9-2 0,10-6-2,3 1-3,13-10-6,3 3-20,1-4-3,7-5-3,-4 1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23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113 1163 17,'-9'12'27,"9"-12"2,-28 32 1,9-9-12,2 1-6,-2 1-5,6-7-3,3-2-5,10-16-6,0 0-11,16-10-11,0-8-1,17-19 1</inkml:trace>
  <inkml:trace contextRef="#ctx0" brushRef="#br0" timeOffset="203">329 828 25,'0'0'17,"-11"16"-16,11-16-9,-12 31-7,13-18-5</inkml:trace>
  <inkml:trace contextRef="#ctx0" brushRef="#br0" timeOffset="468">854 609 14,'0'0'23,"0"0"0,13-3-7,-13 3-4,0 0-7,0 0-3,0 0-1,0 0-2,0 0 1,14-16-1,-14 16 1,11-15 0,-11 15-1,11-15 1,-11 15 1,11-9-1,-11 9 1,0 0 1,0 0 0,0 0 1,0 0 1,0 0 0,0 0 1,0 0 1,0 0-1,0 0 1,-17 22-1,-4-1 0,-12 17-1,-6 11-1,-8 15-1,-2 12-1,-4 7 0,4 2-2,6-6-1,11-6-2,8-20-2,11-13-2,9-24-1,4-16-1,0 0 1,14-28 0,-6 0 0,0 0 3,-1 3 4,-1-1 3,-3 8 3,2 4 3,1 3-1,-6 11 0,22-17 0,-6 9-3,0-2-19,17-2-7,-7 13-2,13-9-1</inkml:trace>
  <inkml:trace contextRef="#ctx0" brushRef="#br0" timeOffset="4359">1501 979 27,'0'0'28,"0"0"2,3 11-1,-14 14-13,-7 12-6,-2 9-6,-7 15-1,-4 4-2,-6 8 1,-2-1 1,-1-5-1,4-10 1,0-12-1,5-17 0,6-19-2,8-16-2,11-18-8,17-9-18,0-11-2,14-11-3,-1 4 2</inkml:trace>
  <inkml:trace contextRef="#ctx0" brushRef="#br0" timeOffset="4640">1687 698 39,'0'0'3,"12"19"-3,-10-5-7,-17 13-16</inkml:trace>
  <inkml:trace contextRef="#ctx0" brushRef="#br0" timeOffset="4796">1788 874 42,'-7'28'29,"3"-8"2,-10 12-3,-2 3-18,3-5-4,7-2-2,11-8-1,10-5-2,10-13 0,6-9 0,7-9 0,3-8-1,2-4-1,-4-1 0,-9 1-1,-5 3-1,-10 5-4,-1 6-8,-2 5-14,-12 9-2,0 0 2,0 0-1</inkml:trace>
  <inkml:trace contextRef="#ctx0" brushRef="#br0" timeOffset="5078">2273 776 15,'24'-10'26,"-24"10"-1,25-11-2,-25 11-8,16-6-4,-16 6-2,0 0-2,-15 4-1,-2 7-2,1 1-1,-3 6 0,0 0-2,1 6 0,7 0-1,5 0 1,5-2-1,2 0 1,3 1-1,-1-3 0,0-1 0,-3-1 0,-5-2 0,-4-3-3,-2 0-2,-1-5-9,12-8-14,-24 11-3,24-11 2,0 0 0</inkml:trace>
  <inkml:trace contextRef="#ctx0" brushRef="#br0" timeOffset="5421">2800 471 33,'12'-14'28,"-12"14"2,-27 31-3,-3 9-13,-10 17-6,-3 11-4,-1 3-4,2 0-2,9-9-2,4-9-2,15-22-2,5-13-1,9-18-1,21-28 0,-1-5 1,0-7 0,0-2 5,0 2 5,-8 9 3,0 5 4,-7 15 0,-5 11 0,0 0 0,8 15-2,-5 5-2,4 0-3,4-3-5,2-3-1,8-8-4,0-4-2,4-7-3,4-6 1,-6 0 2,1-3 0,-7 5 3,-1 0 4,-5 5 5,-11 4 5,16-3 5,-16 3 1,0 0 1,5 17 1,-7-5-2,-3 4-2,-3 3-3,-2 1-2,1 1-6,-1-2-6,0 0-14,10-19-6,0 0 0,18-2 2</inkml:trace>
  <inkml:trace contextRef="#ctx0" brushRef="#br0" timeOffset="6187">3480 446 32,'0'0'22,"5"-27"-2,-5 13 0,0 14-4,-18-17-2,-3 19-3,-3 10-1,-12 12-3,-1 7-1,-8 14-1,2 4-2,0 11-2,6 1 0,7-1-1,9-11 0,12-7-1,7-11-1,10-16 0,6-11-1,4-14 1,1-7-1,-3-6 1,1 0 0,-4-6 1,-2 7 0,-5 4 1,-3 3 0,-3 15 0,6-14 0,-6 14 1,15-4-2,-1 6-2,4 1-4,5-6-6,8 3-12,-7 0-5,9-8 1,-8 6 0</inkml:trace>
  <inkml:trace contextRef="#ctx0" brushRef="#br0" timeOffset="6562">3594 622 23,'-14'21'26,"7"-5"1,-13 13 0,4-4-15,2 1-10,-2-4-17,16-22-12,-10 20 1,23-31 0</inkml:trace>
  <inkml:trace contextRef="#ctx0" brushRef="#br0" timeOffset="6937">4024 672 5,'0'0'17,"0"0"-3,16-7-3,-16 7-1,5-22-1,-4 8 0,1-3 2,-5-1-1,-3 2-1,-5 2-1,-5 6-1,-3 3-1,-7 8-1,0 3-1,-1 7 0,2 5-1,3 4 0,7 2-1,9-1 0,10-4-1,13-5-1,7-2-1,9-10-3,2-3-4,4-5-10,6-10-11,-11 7-1,6-7 0,-15 6 2</inkml:trace>
  <inkml:trace contextRef="#ctx0" brushRef="#br0" timeOffset="7281">4521 197 28,'12'-23'28,"-12"23"1,0 0-9,-20 9-7,1 19-3,-2 9-3,-7 13-3,-1 7-3,0 3-2,3-1-1,6-4-4,7-6-8,6-9-14,17-23-1,-4-4 1,13-21 0</inkml:trace>
  <inkml:trace contextRef="#ctx0" brushRef="#br0" timeOffset="7796">4286 556 19,'0'0'25,"0"0"2,0 0-6,-6-17-5,6 17-3,9-17-2,0 5-3,0 1-2,-9 11-2,21-20 0,-9 13-3,-12 7 1,18-5-2,-18 5 0,14 1 0,-14-1 0,3 18 0,-8-5 0,-1 2 1,-4 2-1,-6 2 1,-1 0-1,1-3 1,-3-3-1,5-7 0,1-3 1,13-3-2,-11-11 0,11 0-2,6-5-3,0 2-9,1 3-15,7-3-1,-14 14 1,26-13 0</inkml:trace>
  <inkml:trace contextRef="#ctx0" brushRef="#br0" timeOffset="8578">4361 534 8,'0'0'24,"-12"6"1,19-18-4,-7 12-4,16-25-3,-1 6-4,-2 2 0,8-4-3,-3 4 0,4 1-3,-4 11-1,1-1 0,-4 8-2,-3 5 1,-6 8-2,-3 4 1,-8 3-1,-4 0 0,-4 1 1,-5-1-1,0-2 0,-1-4 0,1-8 0,0-3 0,3-5-1,-1-3-1,16 3-7,-15-16-12,15 16-9,0-26-1,5 14 1</inkml:trace>
  <inkml:trace contextRef="#ctx0" brushRef="#br0" timeOffset="9046">4883 92 22,'13'-27'28,"5"-5"2,-7 12-3,-4 6-9,-7 14-5,0 0-4,-2 14-2,-14 19-4,-4 7-1,-4 13-2,-5 8-3,3-3-1,-3 0-3,9-8-6,10-8-14,2-11-4,14-19 1,-6-12 1</inkml:trace>
  <inkml:trace contextRef="#ctx0" brushRef="#br0" timeOffset="9265">4911 369 20,'4'15'24,"13"-14"0,-5 9-3,5-8-9,4-7-5,0-4-3,3-7 0,1 0-1,0-8 2,-5 5 0,1 0 0,-8 5 0,-13 14 1,11-11-1,-11 11-1,-16 24 0,3-1-2,-6 9 0,-1-1 0,2 3-2,3 2 1,5-3-2,6-6 0,11-5-4,2-4-1,14-8-9,5-3-11,-1-1-6,9-11 1,-6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54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-3 289 5,'0'0'10,"20"-11"2,-20 11 2,15-6 2,-15 6 0,0 0 2,0 0-2,-3 15-2,3-15-2,-13 26-4,9-12-2,-2 3-4,1-3-5,5-14-10,12 10-16,-12-10-3,22-17 2,-10-2 0</inkml:trace>
  <inkml:trace contextRef="#ctx0" brushRef="#br0" timeOffset="219">143 0 43,'0'0'30,"0"0"1,0 0-4,-2 22-21,5-8-23,-5 4-11,2-18-2,10 21-1</inkml:trace>
  <inkml:trace contextRef="#ctx0" brushRef="#br0" timeOffset="375">295 110 20,'13'5'27,"8"-11"2,-5 6-3,-4-5-9,7-5-3,-19 10-2,19-15-3,-19 15-1,0 0-2,0 0 0,0 0-2,3 17-1,-8-1-1,-1 5-1,0 2-1,1 1 0,1 0 1,1-1-1,2 0 0,0-6 0,0-1 0,-2-4-1,3-12 1,-18 14-2,2-10-2,5-9-8,-6 5-13,-1-2-9,4-5-1,-3 2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54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258 468 31,'0'0'33,"3"-13"2,-3 13 0,0 0-16,0 0-5,4 24-2,-14 15-4,-2 11-3,-7 18-1,-1 9-2,-6 12-1,2 2 0,-6-1-1,4-12 1,1-14-1,2-19 0,4-19 0,2-15-2,8-24-3,1-12-4,10-22-12,4-7-15,3-9 0,7-8-1,3 1 2</inkml:trace>
  <inkml:trace contextRef="#ctx0" brushRef="#br0" timeOffset="281">427 265 15,'29'-24'22,"-12"18"-16,-17 6-6,17 14-14,-25 14-7</inkml:trace>
  <inkml:trace contextRef="#ctx0" brushRef="#br0" timeOffset="453">611 426 37,'-2'16'29,"3"-3"0,-7 12 0,4-1-19,5-1-5,1 2-1,8-5 0,7-7-1,8-7 0,6-7 1,5-10-1,-1-6-1,0-8-1,2-2 1,-6-2-3,-4 2-1,-11 6-5,-2 1-10,-4 7-15,-12 13 0,0 0-1,0 0 2</inkml:trace>
  <inkml:trace contextRef="#ctx0" brushRef="#br0" timeOffset="719">1103 427 23,'17'-5'28,"4"-9"1,-6 8-3,-3-3-10,0 0-4,-12 9-3,13-15-2,-13 15-2,0 0-1,0 0-1,0 0-1,-8 21-1,5-8 0,-1 6 0,3 4-2,-1 3 2,1 2-1,1 0 1,-1-1 1,-1-1-2,-3-1 1,-4-4-1,-2-5-1,-2-6-3,-3-3-4,16-7-14,-14-17-10,12 5-1,13-14 0</inkml:trace>
  <inkml:trace contextRef="#ctx0" brushRef="#br0" timeOffset="1047">1665 76 19,'33'-38'30,"-16"16"0,-1 5 0,-16 17-13,-5 18-6,-10 10-4,-16 20-3,-5 10-1,-6 8-3,1-1 0,6-3-1,2-10 1,9-14-1,6-12 1,18-26 0,0 0-1,11-16 1,4-10 0,5-5 1,1 0 0,3 5 0,0 8 0,1 4-2,-3 9-6,1 2-22,13-5-1,-4 8-2,12-11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29:56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254 164 17,'0'0'27,"11"-24"2,-22 22 1,-6 3-16,-7 4-2,-9 9-3,-3 2-2,-4 11-2,3 0 0,4 7-2,10-5 1,11 1-2,16-5-1,14-7-2,9-5-7,9-10-19,14-6-5,-3 1-1,6-6 0</inkml:trace>
  <inkml:trace contextRef="#ctx0" brushRef="#br0" timeOffset="375">658 273 8,'0'0'26,"11"-8"-2,-11 8-4,0 0-3,-6 11-3,-2 1-4,8-12-2,-20 24-3,11-13 0,-1 4-2,10-15 0,-12 18 0,12-18 0,0 0-1,17-16 0,-6-3 0,2-5 0,-2 0-1,0-3 2,-6-1-1,-3 2 0,-9 8 1,-5 7 0,-8 9-1,-2 6 0,-4 8-1,-2 8 0,4 5 0,1 2-1,11 0-1,7 1 0,11-6-2,8-2-5,13-12-8,10-6-17,-1-5 0,9-7 0,-10 0 1</inkml:trace>
  <inkml:trace contextRef="#ctx0" brushRef="#br0" timeOffset="766">1006 116 27,'0'0'29,"16"-10"4,-16 10-3,0 0-14,0 0-6,0 0-3,-7 13-2,-5 2-2,4 0-1,-1 6-1,4 4 1,4 1-1,8-4 1,11-3 1,13-12-1,8-8 0,8-13-1,3-7 1,-2-10-1,-1-3-2,-9-1-1,-4-1-6,-16 13-8,-9 5-17,-2 3 0,-7 15-1,0 0 0</inkml:trace>
  <inkml:trace contextRef="#ctx0" brushRef="#br0" timeOffset="1125">1652 18 37,'0'0'31,"13"-20"2,-13 20-9,-16 1-7,4 2-5,-9 10-4,5 1 0,-5 8-4,7 1-2,3 4-1,6-1 0,5 0 0,6 0 0,3-4 0,-1-1 0,1 0 0,-4-2 0,-7-1 0,-8-1 0,-6-2-1,-8-4-2,-1-1-4,-7 0-16,1-4-12,11-8 0,6-2-1,14-11 0</inkml:trace>
  <inkml:trace contextRef="#ctx0" brushRef="#br0" timeOffset="1500">1956 181 31,'15'-8'30,"8"-7"2,0 5-7,-4-1-8,7-5-4,-6 6-6,4-5-2,-8 4-1,0 0-2,-16 11 0,11-17 1,-11 17-1,-19-4 0,-4 10 0,-4 4 0,-6 8 0,3 2 0,-1 3 0,7 6-1,8 1 0,12-1-2,17-5-1,5-4-2,16-13-8,0-2-12,5-6-10,5-12-2,-7 0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0:01.2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163 0 30,'0'0'31,"0"0"1,0 0-1,-4 20-14,0 0-8,-6 9-3,3 2-3,0 3-2,-2-5-1,3-3 0,3-7 0,3-19 0,0 0-1,0 0 1,18-15 0,-11-1 0,0 0 0,-2-1 1,-3 0 1,-7 6-1,5 11 1,-26-10-1,5 12-1,0 1-6,2 2-25,-7 5-1,10-9-2,-2 6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0:05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319 1122 23,'10'-11'24,"-10"11"-3,-19 3-6,3 1-4,-9 6-4,-2 0-2,-11 9 0,-3 0 0,-5 10-1,4-1 0,5 7 1,12-4-1,12-2 0,17-7 0,12-4-1,16-9-1,9-7 0,7-6-4,6-4-4,-4-1-10,-11 3-14,1-8-1,-18 9 1,0-3 0</inkml:trace>
  <inkml:trace contextRef="#ctx0" brushRef="#br0" timeOffset="313">500 1233 24,'0'0'27,"14"4"1,-14-4 0,0 0-15,24 0-6,-8-4-5,3-7 0,0-1-2,4-2 1,-4 3 1,1 1 0,-4 5 1,-1 0 0,-15 5 0,20 4 0,-20-4 0,0 0 0,14 16-1,-14-16-1,0 0 0,8 15-1,-8-15 1,4 11-1,-5 0 1,-3 1 0,-2 5 0,-5 0 0,-5 3 0,-3-2 0,-5 0 0,1-5 0,1-3 0,1-5-1,5-7 0,16 2 0,-8-23-2,16 7-3,9-7-4,1 7-5,8-5-8,4 3-6,-6 6-4,8-4 0</inkml:trace>
  <inkml:trace contextRef="#ctx0" brushRef="#br0" timeOffset="703">881 1169 16,'0'0'25,"17"2"-2,-17-2-2,0 0-5,11 14-4,-12-3-3,1-11-2,-8 24-2,8-24-2,-7 21-1,7-21-1,2 11 0,-2-11 0,28-9-1,-4-6 1,10-5-1,2 1 0,1-2 1,1 2-1,-5 7 0,-4 6 0,-8 7 1,-7 9-1,-8 6 0,-4 2-1,-1 2 1,2-4-1,2-5 0,-5-11 0,25 5 1,-4-13 0,6-8 0,3-3 1,0-2 0,1 0 2,-6 2 0,0 3 1,-9 9-1,-2 2 1,-14 5-1,13 6-1,-13-6 0,8 16-1,-8-16-1,16 10 2,2-12-2,5-6-2,4-4 2,5-4 0,3-2 2,-1 0-2,-2 1 0,-3 0 0,-8 9 1,-5 4-1,-16 4 0,16 5 0,-16-5 0,5 17 0,-5-17 0,4 19 0,-4-19-1,17 7 1,0-8 0,4-5 0,4-2 0,1 0 1,0-1-1,0 2 1,-5 3-1,-5 4 1,-16 0-1,9 19 1,-13-1-1,-6 3-1,-2 1 1,-7 3 0,2-4 0,-4-1 0,4-5-1,-2-8 1,3-5 0,4-6 0,0-9 0,5-3 0,2-1 0,1-2 1,1 2 0,0 1 1,3 16 0,-20-11 0,5 20 0,-2 8 0,-5 10 0,-2 7-1,-5 8 0,-3 6 0,-2 1-1,4 2 0,4-6-2,2-7-1,9-13-3,0-6-6,15-19-17,15-12-5,3-8-1,12-13 1</inkml:trace>
  <inkml:trace contextRef="#ctx0" brushRef="#br0" timeOffset="1688">2340 1082 8,'9'19'24,"-9"-19"-1,10 16-4,-10-16-2,15 7-5,-15-7-2,23-14-1,-11-1-2,6-9-1,-3-1-1,1-3-1,-8 1 0,0-2 0,-9 10-1,-7 2 0,-8 11-1,-9 5 0,-6 11 0,-1 5-1,-2 5 1,0 3-1,5 2-1,6 0 2,10-3-1,10-5-1,14-4 0,8-7 1,7-5-1,6-4 0,4-1 0,0-3-1,0 1 1,-3 4-1,-6 0 1,-3 5-2,-6 2 2,-3 2 0,-1-1-1,-1 1 1,3-5 0,4-6 0,5-4 1,3-7-1,3-5 2,3-3-1,0-1 0,-3 1-1,-2 3-2,-9 6-5,-3 3-13,0 6-12,-17 5-1,20 10 0,-14 2 1</inkml:trace>
  <inkml:trace contextRef="#ctx0" brushRef="#br0" timeOffset="2407">3214 913 15,'0'0'27,"0"0"1,0 0-4,7 20-7,-7-7-4,-3 6-5,2-2-3,0 2-2,1-3-2,1-5 0,-1-11 0,0 0 0,11-12-1,-6-5 0,0-4 0,-2 0 0,-3-2 1,-5 4 1,-8 4-1,-1 7 1,-9 5 0,-4 8 0,0 6 0,-2 6 0,5 2 0,4 2-2,12 2 0,12-7-1,13-4-1,13-8 0,9-7-3,10-8-1,4-4-3,10-8-3,-3-3-2,0-5 0,-7 0 0,2-6 1,-7-1 2,-2-2 3,-5-2 2,-8-1 4,-2-3 4,-5-1 2,-4 4 2,-6 7 4,-2 5 1,-8 10 2,-6 21-1,0 0 0,-20 7-2,-1 25-1,-5 8-3,-5 12-3,-1 3-1,-2 5-1,3-3-1,5-5 0,6-9-1,9-10-1,6-12-2,5-21-2,13 7-2,4-20-2,-3-4-2,5-7-1,-5 2-1,-2 4 2,-5 2 2,-7 16 2,9-17 4,-9 17 2,0 0 2,0 0 1,4 15 1,-4-15 0,12 11-1,-12-11-6,22 2-11,-22-2 0</inkml:trace>
  <inkml:trace contextRef="#ctx0" brushRef="#br0" timeOffset="3125">3969 763 21,'18'-10'28,"-18"10"0,0 0-6,-24 19-6,6 1-5,-2-2-3,1 8-5,-1-2-6,9-5-6,5-1-11,6-18-10,15 2 2,0-13-1</inkml:trace>
  <inkml:trace contextRef="#ctx0" brushRef="#br0" timeOffset="3453">4142 804 18,'12'12'17,"-12"-12"-2,11 12 0,-11-12-1,11 8 1,-11-8-2,0 0-1,16 14-1,-16-14-3,10 13-1,-10-13-2,15 16-1,-15-16-2,23 14 0,-7-9-1,3-4 1,-2-1-1,4-3 0,3-6 0,0-3 1,-1-5-2,0-4 2,-1-3-2,-1-1 0,-1 0-2,-6 4-2,0 3-3,-14 18-9,4-15-15,-4 15-2,-3 11 1,3-11 0</inkml:trace>
  <inkml:trace contextRef="#ctx0" brushRef="#br0" timeOffset="3782">4582 750 4,'0'0'21,"16"-2"0,-16 2-7,18 7-4,-18-7-3,26 0-3,-10-3 0,4-2 0,4-1 1,-1-2 0,3-3 0,-4 3 2,1-5-1,-7 6 0,-3-4-1,-13 11 0,0 0-1,0 0-1,-27 5 0,5 8-2,0 5 1,-3 3-1,3 0 1,3 0-2,5-1 1,11-6-3,4-2 0,-1-12-5,21 8-6,-10-10-12,6-7-6,-17 9 1,25-16 0</inkml:trace>
  <inkml:trace contextRef="#ctx0" brushRef="#br0" timeOffset="4235">4476 301 8,'0'0'20,"13"-7"-7,-13 7-13,-11 18-14,11-18-5</inkml:trace>
  <inkml:trace contextRef="#ctx0" brushRef="#br0" timeOffset="4453">3890 620 36,'0'0'30,"0"0"1,-12-3-4,-25 12-14,-12 1-9,-9 3-18,-4 1-14,-14 8-2,6-6 0,-4 5-1</inkml:trace>
  <inkml:trace contextRef="#ctx0" brushRef="#br0" timeOffset="6032">5626 142 41,'-3'-17'30,"-14"23"2,-29 40-2,-22 29-20,-15 24-2,-21 27-4,-12 17 0,-8 10-1,10-4 1,11-13 0,18-25-2,22-27 0,27-31-2,34-39-7,24-30-13,20-29-13,19-25-2,2-5 2,9-7 0</inkml:trace>
  <inkml:trace contextRef="#ctx0" brushRef="#br0" timeOffset="6344">5592 635 11,'0'0'24,"0"0"2,-18 24-8,3-8-2,0 3-2,-4 3-2,7-3-1,-3 2-2,9-8-2,6-13-1,17 7-3,4-17 0,9-11-1,6-5-1,2-5-1,2 1 1,-5 0-1,-8 8 0,-9 6 0,-5 12 0,-13 4 0,2 14 0,-9 1 0,-1 2 0,2 0 0,5-3 0,1-14 0,13 12 0,4-13 1,5-6-1,5-4 1,0-3 1,2-1 0,-7 4 0,0 2 0,-7 4 0,0 7-1,-15-2 1,17 18-2,-11-3 0,2 0 0,4 0-3,2 1-1,8-9-7,-1 1-6,3-7-16,7-7-1,-5 1 1,6-5 1</inkml:trace>
  <inkml:trace contextRef="#ctx0" brushRef="#br0" timeOffset="6828">6394 623 22,'22'-5'28,"-22"5"-1,22 8 2,-22-8-15,8 17-7,-8-17-2,1 16-4,-1-16-1,0 0 0,0 0 0,0 0-1,0 0 1,4-20 0,-2 3 0,-3-1 1,0 0 0,-7 1 1,-2 5 1,-7 4 0,-4 7 0,-6 7 0,0 5 0,-2 7 0,4 0-1,7 3-1,4 1 0,14-4-2,10-6-2,12-4-3,6-5-6,6-5-13,10-8-7,-5 4 1,6-10 0</inkml:trace>
  <inkml:trace contextRef="#ctx0" brushRef="#br0" timeOffset="7157">6733 532 26,'15'-8'29,"4"-6"1,-5 4-5,-3 2-7,-11 8-6,0 0-3,0 0-4,0 0-1,-20 5-2,4 8-1,-1 0 0,1 2-1,2 1 0,6 0 0,8-2 0,6 1-1,4-4 1,2 1 0,0-2 0,-12-10-1,16 20 1,-16-20-1,-16 22-3,-1-13-6,-3 3-21,-13 2-1,9-11 1,-4 5 0</inkml:trace>
  <inkml:trace contextRef="#ctx0" brushRef="#br0" timeOffset="7485">6924 532 14,'19'-6'28,"1"-5"-1,-20 11 2,17-3-12,-17 3-7,0 0-4,0 0-2,0 0-3,-4 11-1,4-11 0,-11 15 0,11-15 1,-8 19-1,6-7 1,2-12 0,4 22 0,0-11 1,-2 2-1,1-1 0,-4 0 0,-3 0-1,-1-1 0,-4 0-3,9-11-8,-12 10-15,1-3-4,11-7 0,0 0 1</inkml:trace>
  <inkml:trace contextRef="#ctx0" brushRef="#br0" timeOffset="7813">7194 505 11,'20'-15'29,"-20"15"-1,16 0 1,-16 0-12,-6 26-6,0-10-6,-1 0-9,0-1-8,-2-4-16,9-11-1,0 0 1,25-36 0</inkml:trace>
  <inkml:trace contextRef="#ctx0" brushRef="#br0" timeOffset="8078">7472 456 24,'2'12'28,"-2"-12"2,15 22 0,-9-7-15,6-2-4,-2 5-4,7-6-2,-1 2-2,7-8 0,0-3 0,4-8-1,-1-6 0,2-3 0,-4-6-2,-3 0 0,-2 0-1,-6 4-3,-1-1-2,-12 17-5,8-16-7,-8 16-5,0 0-4,0 0 2,0 0 4,5 11 6,-5-11 8,13 10 8,-1-5 10,0 1 7,9-6 3,0 5 1,7-4-2,1-1-6,3-2-5,4-5-3,-4 0-3,1-4-2,-6-2 0,-6 0 0,-8 2 0,-13 11 1,-3-11 0,-12 14 1,-11 11-1,1 4 1,-4 6-1,3 3 0,3 3-1,8-3-1,12-1-2,5-5-2,12-9-6,3-2-7,3-2-14,8-11 0,-7 3 1</inkml:trace>
  <inkml:trace contextRef="#ctx0" brushRef="#br0" timeOffset="8703">7446 23 51,'0'0'14,"-4"-11"-14,4 11 1,0 0-26,1-12-5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0:15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57 649 52,'0'0'31,"0"0"1,-5 20-11,-5 2-8,-5 9-7,2-4-8,2-3-10,9-8-18,2-16-3,0 0 3,21-22-2</inkml:trace>
  <inkml:trace contextRef="#ctx0" brushRef="#br0" timeOffset="297">287 684 42,'5'21'30,"-5"-21"1,6 11-10,-6-11-7,15-1-4,-3-9-5,5-6-1,2-3-2,2-3 0,3 3 0,1 2-1,-2 7 1,-2 8-1,-4 13-1,-4 6-1,-1 7-5,-3 7-11,-3 0-15,6-12-1,-5 2 1,6-13-1</inkml:trace>
  <inkml:trace contextRef="#ctx0" brushRef="#br0" timeOffset="781">807 622 42,'-10'14'33,"6"-3"2,0 5-7,-6 9-8,8-3-4,-8 17-6,6-2-2,-7 19-2,1 2-1,-2 12-1,-2 1-1,-4 5 0,0-7-1,0-6 0,-3-15 0,0-18-2,-3-19 1,3-21-3,-3-14-1,7-25-6,-9-1-18,4-13-12,5-4 0,3 0 0,8 3 1</inkml:trace>
  <inkml:trace contextRef="#ctx0" brushRef="#br0" timeOffset="1078">893 376 42,'15'6'1,"-11"8"-1,-4 7 0,-14 13-25</inkml:trace>
  <inkml:trace contextRef="#ctx0" brushRef="#br0" timeOffset="1250">1069 529 20,'6'26'26,"4"-9"0,-10 13 2,-3-6-14,7 2-7,-3 0-1,7-9 1,3-2-1,10-13 1,1 0 0,9-14-1,0-1-1,3-11 0,-1 1-2,-1-6-1,-7 2-1,-5 4-2,-6 0-3,-10 10-9,-5 0-19,1 13-2,-6-13 0,6 13 1</inkml:trace>
  <inkml:trace contextRef="#ctx0" brushRef="#br0" timeOffset="1578">1645 472 23,'23'-11'31,"1"-5"2,-9 10 0,-15 6-13,0 0-6,0 0-4,-16 9-4,-7 9-2,-1 3-3,-2 6 0,4 3-1,4-2 0,10 1 0,8-1 0,5-4 0,3-4 0,5-3 1,-1-5-1,-12-12 1,15 20-2,-19-7-1,4-13-3,-24 21-8,3-14-19,3-3-1,-3 2-2,8-10 3</inkml:trace>
  <inkml:trace contextRef="#ctx0" brushRef="#br0" timeOffset="1922">2089 127 14,'18'-33'24,"-20"22"1,2 11-8,-18 8-5,-3 21-4,-6 10-3,-8 13-1,2 6-3,-1 2 0,7-3 0,5-10-2,7-10 1,9-14-1,7-10 0,-1-13-1,16-13 1,-4-5-1,0-2 1,0 0 1,-2 0 1,-3 6 3,1 1 0,-8 13 2,17-8 0,-17 8 0,25 2 0,-9 4-1,6-2-2,0 1-2,4 0-2,5-4-2,-6 1-3,2-4 0,-7 1-2,1-3 1,-9 3-1,1-3 2,-13 4 0,0 0 4,0 0 2,0 0 4,7 11 3,-7-11 1,-11 20 0,1-3 1,3 2-1,-6 6-1,6-1-2,-3 0-5,0 1-8,3-9-16,7-16-6,0 0-1,16-3 1</inkml:trace>
  <inkml:trace contextRef="#ctx0" brushRef="#br0" timeOffset="2562">2467 373 16,'0'0'27,"26"2"1,-26-2-3,16 5-9,-16-5-4,0 0-3,0 0-2,0 0-2,0 0-1,-23 19 0,11-8 0,-5 6 0,2-1-1,0 2 0,5-1 1,3 0-2,7-5 0,0-12 0,12 16-1,0-14 0,3-3-1,3 0 1,0-3-1,3 2 0,-1-1 0,2 2-2,-3 4 1,2-2-3,-6 5-3,4-6-4,-7 5-5,2-9-6,1 1-8,-15 3-4,15-13 3</inkml:trace>
  <inkml:trace contextRef="#ctx0" brushRef="#br0" timeOffset="2906">2760 451 27,'18'-1'25,"8"-10"-4,0 2-2,0-3-6,2-3-1,-7 1-4,0 1-1,-8 3-2,-2 0 0,-11 10-1,0 0 1,0 0 0,-13 16 0,0 4 0,3-2 0,-2 7-1,5-3-1,2 6 0,6-6-2,4-2 0,4-4-4,3-9-4,-12-7-16,18 9-11,-18-9-1,13-19 1,-11 2 0</inkml:trace>
  <inkml:trace contextRef="#ctx0" brushRef="#br0" timeOffset="3218">2620 109 39,'-9'-31'11,"-2"7"-11,0 3 0,10-12-20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0:30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258 1525 7,'0'0'12,"0"0"-2,15-10 1,-15 10 0,16-12 1,-16 12 0,20-19 1,-20 19-1,17-16-1,-17 16 0,13-13-1,-13 13-2,0 0-1,0 0-2,-30 5 0,4 3-1,-9 8-2,-3 2-1,-4 4 0,0 1-1,5 2 0,8-3 0,13-3 0,14-4 0,14-5 0,12-5 0,4-4 1,6-2 0,-1 2 2,0-2-2,-8 4 1,-6 4 0,-13 5 0,-11 3 0,-12 6 0,-7 4-1,-7 1 0,-5 2 0,-2-1-1,0-2 1,5-5-2,7-4-3,15-11-2,11-5-13,0 0-15,28-15-1,0-2 0,12-8 1</inkml:trace>
  <inkml:trace contextRef="#ctx0" brushRef="#br0" timeOffset="563">555 1547 24,'5'-12'31,"-5"12"1,0 0 0,0 0-14,0 0-6,-11 15-4,-1 2-2,-1 1-2,-2 5 0,4 2-3,4 1 1,8-3 0,11-5 0,14-10 0,5-8-1,10-11 1,3-10-1,1-9 0,0-4 0,-7-3-1,-7 2-1,-9 4-2,-2 4-2,-11 10-8,1-1-10,-2 6-12,-8 12 0,0 0 0</inkml:trace>
  <inkml:trace contextRef="#ctx0" brushRef="#br0" timeOffset="922">1448 1159 17,'3'-18'23,"-18"20"-1,-7 3-2,-8 7-2,-8 11-3,-2 1-3,-8 15-3,5 1-2,-6 12 0,11 2-3,1 4 0,11-5-1,5-2-1,10-9 0,5-11-1,8-13 0,-2-18 0,11-1 1,-7-15-2,0-6 0,-2-6 0,-1-1 0,-2-1 0,-3 4 1,1 5-1,0 5 1,3 16-1,0-15 1,0 15 0,20 3-1,1 2 0,7-3 0,9-2 0,8-4-1,8-7 0,3-6 1,4-7-1,-3-4 1,-1-6 0,-6-1-1,-8-2 1,-10 1 1,-8 6-1,-7 5 1,-12 9 0,-5 16 0,-23-1 0,-1 18 1,-10 14-1,-5 12 0,-7 12-1,0 4 0,3 4 1,7-1-1,9-5 0,8-10 0,10-10 0,11-12 0,-2-25 0,23 10 0,-8-20 0,1-9 0,-4-2 1,1-2-1,-5 2 0,0 1 1,-4 5-1,-4 3 1,0 12-1,0 0 1,0 0-1,0 0 1,17 0-1,-3 2 0,4 1 0,3-3-1,4-1 0,0-3 1,-1-1-1,-3 1 0,-1 2 1,-5-1-1,-1 2 1,-3 2 0,0 3 0,1 1 0,6 1 0,3-1-1,2 0 2,3-1-2,3-1 2,0-1-1,0-4 0,-2-1 0,-4-5 1,-4 0-1,-4-2 1,-15 10-1,12-19 0,-12 19 1,-10-15-1,-3 14 0,-6 4 0,-1 4 1,-1 3-1,1 2 0,6 3 1,4 1-2,8 0 1,11-1 1,8-4-2,8-1 1,9-3 0,1-3 0,4 0 0,-1-3 0,-2-1 0,-4-2 0,-2-3 0,-4-3 0,-4-2 0,-3-2 0,-4-3 1,1-2-1,0 0 0,-1-2 0,1 2-2,-2 3-1,7-1-4,-4 8-7,2-3-12,6 1-7,-8 7-2,6-4 1</inkml:trace>
  <inkml:trace contextRef="#ctx0" brushRef="#br0" timeOffset="2000">2447 1406 20,'0'0'28,"7"21"0,-7-21-5,11 14-5,-3-3-7,3-6-2,1 1-4,7-3-2,-1-2-1,3-3 0,-1-2-1,0-4-1,-5-3 2,1 3-2,-5-5 1,-11 13 0,10-17 0,-10 17 0,0 0 1,-23-2-1,9 11 0,-4 1 1,-2 5-1,3-1 0,4 4 0,6-3 0,7-1-1,0-14 0,19 18 1,-1-13-2,5-1 2,0-2-2,1-3 1,-3-1 0,0-2 0,-3-1 1,0 0-1,-2-4 0,1 1 0,0-2 0,3-2 0,2-1 0,3-3 0,2-2 0,1 1 0,-1 1 0,1 3 1,0 0-1,-6 6 2,-2 5-1,-8 8-1,-12-6 1,6 26 0,-12-8-1,-11 4 1,-6 2 0,-4 1-1,-1-5 0,-1-4 1,2-5-1,6-6 0,6-7-1,15 2-1,-8-22-1,19-3-4,0 2-1,11-8-1,0 4-1,10-7-1,-2 6 0,7-5 1,-3 3 2,2-1 2,-1 1 2,0-3 1,-3 3 3,-2 0 5,-4 5 2,-8 7 2,-2 6-1,-16 12 2,3 11-1,-17 16-1,-2 7-1,-10 10-4,3 6-3,-1-2-3,0-1-6,5-10-15,12-12-7,-1-6 2,8-19-2</inkml:trace>
  <inkml:trace contextRef="#ctx0" brushRef="#br0" timeOffset="3281">3872 1431 12,'7'-26'13,"0"5"0,9-5 0,1 4 1,1 0-2,2 6 1,-3 8-3,-1 9-2,-6 13-2,-5 8 0,-10 8-3,-3 2-1,-7 2 0,-8-4-3,0-4-1,-6-9-4,7-15-3,2-9-7,1-12-12,15-17 1,-3 0 1</inkml:trace>
  <inkml:trace contextRef="#ctx0" brushRef="#br0" timeOffset="3516">3949 1011 53,'0'0'30,"-2"24"-3,-5 5-7,-7 12-9,0 3-7,-2 6-7,-2 2-11,-1 1-15,12-14-2,-1 1 1,16-18 0</inkml:trace>
  <inkml:trace contextRef="#ctx0" brushRef="#br0" timeOffset="3734">4199 1333 43,'28'9'31,"-14"-9"1,10-10-1,1-2-21,-3 1-3,4-8-2,-4 7-1,0-2 0,-5 12 0,-6 5-1,-10 10 0,-6 5-1,-7 6-1,-5-1 0,-2 0 0,-4-4-1,2-6-3,-1-5-6,5-10-26,13-12 2,0 1-2,12-8 1</inkml:trace>
  <inkml:trace contextRef="#ctx0" brushRef="#br0" timeOffset="4547">4380 1243 31,'9'-15'32,"-9"15"1,0 0-8,0 0-5,13 4-6,0 0-3,-7 8-3,7-2-3,-1 6-2,2 1-3,2 0 0,2-1-1,5-7-2,3-2 0,11-9-1,2-4 0,6-9 0,0-8 1,6-4 0,-9-3 1,-4 0 2,-7 4 1,-14 5 2,-9 4 1,-8 17 0,-26 0 2,-10 22-1,-6 9 0,-14 16-1,-6 6-1,-11 15 0,-1 10-2,4 4 0,8-8-1,14-8-2,14-14-3,27-26-9,20-15-22,16-21 1,17-23-2,4-12 2</inkml:trace>
  <inkml:trace contextRef="#ctx0" brushRef="#br0" timeOffset="5125">5452 1133 32,'0'0'30,"-5"11"2,5-11-3,17-5-13,-17 5-8,24-23-3,-8 8-3,3-2-1,1 3 0,0 4 0,-4 6-1,-4 9 1,-7 9 0,-4 6 0,-10 4 0,-3 4 0,-5-2 0,-5-4 0,-1-4 0,2-9-1,4-6 0,2-7-3,13-11-8,7-2-19,1-2-2,10-6-1,-3 6 2</inkml:trace>
  <inkml:trace contextRef="#ctx0" brushRef="#br0" timeOffset="5406">5690 1101 44,'14'9'30,"-12"9"0,-2-18-6,12 20-14,-8-9-4,7-6-3,0-4-3,8-3 1,1-3-1,7-3 2,1 0-1,5 0 1,0 5 0,0 3 0,-2 8-1,-2 2 0,-2 6-2,-7 2-2,-1-4-5,-2 2-8,-8-4-15,11-14-1,-9 0 1,9-13 0</inkml:trace>
  <inkml:trace contextRef="#ctx0" brushRef="#br0" timeOffset="5688">6279 1086 25,'0'0'25,"24"3"-3,-4-7-3,1-4-5,5-5-2,-1-1-3,0-6-1,-5 4-1,-1-1-1,-8 3-1,-4 3 0,-7 11-1,-15 0-1,-7 13-1,-1 5 2,-5 9-3,1 2 1,1 7-1,6-4-1,7 0 0,10-3 0,8-10-2,5-4-5,12-11-8,4-5-17,1-2-3,4-8 3,-4 4-1</inkml:trace>
  <inkml:trace contextRef="#ctx0" brushRef="#br0" timeOffset="6766">7177 996 6,'0'0'9,"0"0"0,0 0 1,-11-4 2,11 4 1,0 0 0,0 0 1,0 0-3,0 0-3,0 0-2,0 0-3,0 0-6,0 0-19,0 0-5,0 0 1,3-11 0</inkml:trace>
  <inkml:trace contextRef="#ctx0" brushRef="#br0" timeOffset="11016">7099 1116 33,'-3'-14'28,"3"14"2,0 0-12,-1-15-6,9 4-3,6-10-2,4-4-3,5-8-1,7-4-2,5-1 0,-1 2 0,2 2-1,-5 7 1,-4 7-1,-5 14 1,-7 11 0,-11 11 0,-8 9 0,-13 7 1,-7 3 0,-5-1 0,-2-2-1,-3-4 1,2-9-1,4-9 0,6-10 0,9-10 0,7-8-1,5-4 0,1-2 1,2 4 0,3 3 2,-5 17-2,0 0 1,-1 14 0,-13 19-1,-8 18 1,-8 11-1,-8 12 0,-4 3 0,-3 0-1,2-5 0,7-12 0,7-15-1,11-17-2,10-16-6,18-24-12,12-13-13,1-7-1,13-12 1,-4 1 1</inkml:trace>
  <inkml:trace contextRef="#ctx0" brushRef="#br0" timeOffset="11578">7721 986 3,'0'11'22,"0"-11"0,0 0-5,12 0-3,-12 0-1,8-25-3,-3 2-2,-3 1 0,1-6 0,-6 4 0,0-2-2,-11 10 0,-3 3-1,-12 13-1,-1 8-2,-7 10 1,2 7-2,0 6 1,4 1 0,6 1-1,12-3 0,10-5 0,13-9 0,12-9 1,10-9-1,6-9-1,4-5 0,2-4-1,-2 0 1,-2 1-2,-6 5 1,-5 2 1,-7 11-1,-2 5 0,-5 7 1,0 3 0,-3-3 0,3 1 1,1-4 0,2-7 0,2-10 1,5-7 0,2-10-1,-1-2 1,3-2-1,-5 0-1,-1 3-2,-1 6-6,-7 10-8,-15 11-17,21-5-1,-21 5 1,15 15 0</inkml:trace>
  <inkml:trace contextRef="#ctx0" brushRef="#br0" timeOffset="12156">8581 334 29,'0'0'28,"-19"14"2,-6 20-10,-7 17-5,-10 17-5,0 6-4,-6 10-1,6-3-2,4-10 0,8-12-1,10-20 0,11-17-1,9-22 0,0 0 0,26-33-1,-10 1 0,2 0 0,0 3 0,0 7 0,-2 6 1,-3 11-1,1 6 0,0 8 0,2 2 0,3 1 0,6 1 1,4-3-1,3-4 0,0-5 0,1-2 0,-3-2 0,-3-2 0,-6 2 0,-3 0 1,-6 2-1,-12 1 1,17 4-1,-17-4 1,21 6 0,-6-4 0,5 0 1,2-4 0,-1 1 2,3-3-1,-3 4 1,-1 2-1,-8 8 1,-7 11 0,-16 16-1,-7 13 0,-10 15-1,-8 10-2,-3 7 0,-6 1-3,5-10-3,0-11-7,10-23-23,13-22 0,17-17-1,-10-19 2</inkml:trace>
  <inkml:trace contextRef="#ctx0" brushRef="#br0" timeOffset="12828">8655 500 55,'-30'-1'34,"-8"3"-1,-19 14-3,-5 5-29,-1-4-28,-10 11-5,6-6-1,-1 1 0</inkml:trace>
  <inkml:trace contextRef="#ctx0" brushRef="#br0" timeOffset="13578">9729 667 1,'0'0'22,"13"12"1,-15 8 1,3-2-11,-1 3-1,-2 1-2,2-5-3,-3-2 0,3-15-1,0 0 1,0 0-2,0 0-1,4-30-2,-8 10 1,0-3 0,-7 4 1,-4-1 0,-8 9 0,-2 4 0,-6 9 1,2 6-2,-5 8 0,4 4 1,3 3-2,10 2 0,5-2-1,10-3 0,10-5-2,5-5-3,17-11-21,8-7-9,0 2 0,6-8-2</inkml:trace>
  <inkml:trace contextRef="#ctx0" brushRef="#br0" timeOffset="16547">9697 456 5,'0'0'8,"0"0"0,0-14 0,0 14 0,0 0 1,0 0-2,0 0-1,0 0-1,0 0-1,0 0-1,0 0-1,-12 0-1,12 0-1,0 0-1,0 0 0,0 0 0,0 0-5,0 0-7,-11 14-7,11-14 0</inkml:trace>
  <inkml:trace contextRef="#ctx0" brushRef="#br0" timeOffset="16828">9724 413 6,'0'0'20,"0"0"-2,1-16-6,-1 16-2,1-17 0,-1 17 0,1-19-1,-1 19 2,0-12 0,0 12-1,0 0 1,0 0-2,-17 22-1,2-1-1,-6 14-1,-1 3-2,-8 9-2,1 1 0,1 1-2,5-7-2,8-11-5,6-7-11,9-24-15,12 2-1,1-17 1,9-14 0</inkml:trace>
  <inkml:trace contextRef="#ctx0" brushRef="#br0" timeOffset="17359">9727 693 17,'-22'5'25,"22"-5"-4,-17 1-3,17-1-1,-14 0-4,14 0-4,0 0-2,0 0-2,0 0-1,0 0-1,-7-16-2,7 16 0,12-16-1,-4 5 1,3 1-1,-3-4 0,5 4 1,-13 10 0,22-17 1,-22 17 0,15-5 0,-15 5 0,12 5 0,-12-5 0,9 17 0,-9-3 0,-1-1-1,-4 5 0,-1 0 0,-6 3 0,1 0 1,-4-1-1,-3-3 2,-2-2-2,0-6 1,2-7-1,0-4 1,5-8-2,2-2-1,6-7-3,4 3-7,4-2-19,13-1-2,-2 7-2,7-2 1</inkml:trace>
  <inkml:trace contextRef="#ctx0" brushRef="#br0" timeOffset="17906">9960 549 55,'0'0'33,"0"0"0,-6 19-9,8-1-10,-3 10-6,7-5-2,2 6-3,4-5-4,8-3-2,1-7-5,11-13-7,1-3-9,1-9-9,4-9-1,-6-1 2</inkml:trace>
  <inkml:trace contextRef="#ctx0" brushRef="#br0" timeOffset="18063">10308 548 35,'0'0'33,"0"0"1,-26 28-4,0 0-8,1 4-8,-13 16-5,-5 6-4,-4 8-3,3 0-2,7-2-3,1-2-6,15-13-17,9-11-8,10-8-1,18-17 0</inkml:trace>
  <inkml:trace contextRef="#ctx0" brushRef="#br0" timeOffset="18516">10977 553 20,'0'0'28,"0"0"1,0 0-4,0 0-8,4 12-6,-4-12-2,-10 14-3,10-14-2,-16 26-1,7-12 0,-2 3-1,3-4 0,1 2 0,7-15 0,0 11 0,0-11-1,20-17 0,-7 0-1,1-5 1,0-4-1,-5-2 0,-1 2 0,-9 2 2,-7 3-2,-10 9 1,-6 6 0,-6 7 0,-3 7 0,-3 7 0,3 5 0,1 3 0,7 2 0,10 0 1,11-2-1,14-3 0,10-4 0,11-7-1,6-4-2,6-8-2,1 1-2,4-11-6,-10 5-3,1-12-4,-10 6-1,-3-6 0,-6 4 1,-4 0 6,-5 5 7,-11 11 8,16-9 7,-16 9 6,0 0 4,8 23 0,-6-12 0,-4 5-4,5-5-3,-5 4-4,2-15-2,0 0-3,14 7-2,-3-17-1,4-3 0,1-3 0,3-2 0,1 2 0,1 4 0,-1 4 0,0 10 0,-4 9 0,-1 5-2,1 3-1,-4 2-3,7-5-3,-6 2-2,7-10-2,-5-5-2,6-11 1,-7 0 2,4-7 0,-7 5 6,0-3 4,-11 13 6,12-19 4,-12 19 4,0 0 0,6-12 1,-6 12 0,8-12-1,-8 12-3,23-20-1,-23 20-2,28-26-1,-11 16-2,4 0 0,-2 6-2,-2 3 1,-4 8-1,-6 7-1,-4 5 1,-5 3 0,-5 3-1,-7-2 0,-2-2 1,-2-2-1,-2-7-1,3-7-1,17-5-2,-23-9-4,25-5-12,7-4-14,-1 5-1,10-8 1,-1 7 1</inkml:trace>
  <inkml:trace contextRef="#ctx0" brushRef="#br0" timeOffset="19484">12106 134 9,'21'-31'21,"-5"2"-2,-12 17-1,-4 12-2,-17 22-3,-4 12-2,-7 11-1,-4 12-3,0 1-2,1 4 0,5-10-1,4-5 0,10-15 0,0-7-1,12-25 0,0 0-1,15-4 0,-2-14-1,-1-2-1,4-4 1,-2 2-1,4-1 1,1 2-1,3-2 0,3 0 0,2-1 0,6-3 0,2-6 1,5-6 0,-1 1 0,-2-4 1,-3 5 0,-5 2 2,-8 9-1,-4 9 0,-17 17 0,-2 16 0,-14 15-1,-5 14-1,-6 11 0,0 6-1,1 4 0,2-3 0,8-9 0,9-10 0,9-13 0,8-14 0,9-12 0,2-10 1,5-6-1,1-3 0,3 2 0,-2 2 1,-1 5-1,2 5 1,-2 6-1,3 4 0,1 1 0,6 0 0,0-2 0,2-7 1,5-5-1,-1-5-1,-2-5 1,-4-3 0,-7-3 0,-7 2 0,-7 2 0,-3 3 0,-13 12 0,0 0 1,0 0-1,-2 14 0,1 1 1,1 0-1,3 1 0,4 0 0,5-3 0,7-5 1,4-2-1,3-3 1,3 1-1,0-3 1,-1 0 0,-4 2 0,-4-1 0,-4-1 0,-3 3 0,-13-4-1,18-5 0,-8-7 0,-1-7 0,-3-6-3,6-4-1,-7 1-7,1-7-24,7 6-1,-8 14-1,-5 15 1</inkml:trace>
  <inkml:trace contextRef="#ctx0" brushRef="#br0" timeOffset="20344">13501 494 76,'13'0'34,"-13"0"-8,0 0-25,0 0-30,0 0-6,-19-5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1:24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232 450 14,'0'0'19,"14"-27"-3,-9 16 1,-3-1-1,-2 12-2,-11 3-2,-5 13-3,-6 17 0,-4 6-2,-10 18-1,3 5-1,-3 11 1,9-4-1,1 2 1,13-13-1,5-6 2,13-16-2,8-8-2,9-14 0,6-8-3,5-7-1,4-7-2,-2 3-4,6-8-8,-1 4-16,-5 0-3,2-6 0,-10 7 0</inkml:trace>
  <inkml:trace contextRef="#ctx0" brushRef="#br0" timeOffset="328">522 730 29,'0'0'28,"12"5"1,-12-5-1,15 12-14,4-13-7,2-3-4,3-7 0,4-2-1,-2-5-1,-3-2 0,-2-2 0,-6 1 1,-5 1-1,-9 5 1,-1 15 0,-20-11 0,3 16 0,-6 10 0,0 9 0,0 5 0,3 7-1,5 3 0,9-1-1,7-2 0,9-4 0,10-10-2,7-7-1,10-10-3,-1-5-5,6-12-8,1-4-7,-5-1-5,2-11 0,-11 7 1</inkml:trace>
  <inkml:trace contextRef="#ctx0" brushRef="#br0" timeOffset="641">1027 658 20,'0'0'28,"22"-21"1,-9 12-3,5-2-6,2-2-6,1 7-4,3-2-4,-1 11-1,0 2-2,-6 11 0,-2 5-2,-10 7 0,-7 4-1,-11 4 0,-8-1 1,-5-3-2,-3-7 2,-2-9-1,1-10 0,7-15-1,5-9 1,12-8-2,5-5-1,8-4 0,4 3-1,10 0 1,-1 6-1,4 7 0,-1 8 1,-3 5 1,-1 7 1,-5 5 0,-2 8 1,-10 10 0,-3 8 2,-9 12-1,-6 12 0,-5 13 0,-8 13 1,-7 11 0,2 4 1,-2-4-1,5-11-1,5-15-1,4-17-6,11-25-11,11-25-13,11-22 0,9-24-1,-3-5 0</inkml:trace>
  <inkml:trace contextRef="#ctx0" brushRef="#br0" timeOffset="1109">1380 640 18,'25'-19'29,"-13"14"0,2 1 1,-14 4-11,9 26-9,-7-8-3,-5 3-4,0 2-6,3-7-13,0-16-13,11 20-1,6-26 0,-3-4 1</inkml:trace>
  <inkml:trace contextRef="#ctx0" brushRef="#br0" timeOffset="1297">1664 325 45,'0'12'24,"12"-8"-7,4 13-25,-10-1-13,15-14-4,-8 6-2</inkml:trace>
  <inkml:trace contextRef="#ctx0" brushRef="#br0" timeOffset="1437">1905 170 34,'0'0'30,"-8"30"1,-9 14-1,-3 8-15,1 7-7,-4 7-4,2-2-3,4-6-2,1-6-3,8-17-2,2-13-1,6-22-3,0 0-3,20-28-1,-9 3-2,0-1 3,-1 0 2,-1 5 3,-3 5 2,-6 16 5,2-11 4,-2 11 4,0 0 2,0 0 0,0 0 1,0 0 0,20 8-1,-2-10-3,1-6-2,6 1-3,2-1-5,2-4-8,7 0-14,-12 9 1,10-5 0</inkml:trace>
  <inkml:trace contextRef="#ctx0" brushRef="#br0" timeOffset="1828">2194 458 52,'0'12'33,"-8"14"-1,1 0-1,1 1-22,-4-1-8,2-2-8,3-13-10,5-11-15,0 0 0,20-27 0,-8-5 1</inkml:trace>
  <inkml:trace contextRef="#ctx0" brushRef="#br0" timeOffset="1984">2345 297 8,'-6'22'23,"8"-8"1,-4 12-3,1-5-6,1-3-3,0 0-4,5-6 0,-4 0-2,-1-12 0,16 9-1,-4-10-1,0-4-1,5-1-1,-1-3-1,3 0 0,-1 0 0,1-1 0,-1 1 0,-1 4 0,-2 4 1,-1 0-1,-2 3 1,1 0-1,-13-2 0,22 9 0,-10-9 0,3-5 0,0-1-1,0-5 1,1 0-1,1-3 0,2 3 0,-2 0 0,-1 6 0,0 2 0,-1 7 0,0 1 0,1 3-1,0 3 0,-1-3 0,1 2 0,5-5-2,-4 1-1,8-4-1,-4 1-2,6-6-2,-4 4 0,5-4-2,-6 5 1,4-1 1,-3 1 1,-1 1 2,-1 0 3,-3 0 4,2-3 2,-5-1 2,1-4 3,-5 1 0,2-5 0,-13 9 1,15-14-2,-15 14 1,7-12-2,-7 12-1,0 0-1,-7-11-1,7 11-1,-18-6 1,3 2-2,-7 6 1,-1 0-2,-5 3 1,2 6 0,2 4 0,1 1-1,4 0 1,10 0-1,8-1 1,9-1-1,11-6 0,4-4-1,8-5-1,0 0-2,8-8-1,-5 3-3,3-10-4,-3 1-2,-3-7-4,0-3-2,-2-5 3,2-6 0,-4-3 3,2-3 6,-3-2 6,-4 1 8,-1 1 5,-5 9 5,-2 4 0,-4 11 3,-10 18-3,0 0-3,-9 18-3,-1 13-3,-8 15-4,-1 2-2,-1 8 0,-1-1-1,3-3 0,4-8 0,5-15-1,6-9 1,3-20-1,0 0 1,11-17-1,-2-5 1,-1-6 0,1 2 1,-2 4 1,2 1 0,-4 9 1,-5 12 0,9-13 0,-9 13 0,0 0-1,17 11 0,-17-11-1,22 12-1,-8-10 1,4-2-1,3-4 1,3-1-1,2-4 0,3-4 0,2-3 0,0-2 1,0-4 0,-1 1-1,-2 2 1,-4-1-1,-4 4 2,-5 2-1,-15 14 0,0 0 0,-10 14 1,-5 7-1,-4 6 1,2 1-1,-2 5 0,5-1 0,2-3 0,9-6-1,5-6 1,4-3-2,5-7-2,-11-7-4,25 10-10,-10-9-16,-15-1-1,15 4 1,-15-4-1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1:28.7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341 619 39,'0'0'29,"0"0"-4,0 0-4,-20 25-6,10-5-2,-6 6-3,2 2-3,-2 5-2,4-6-2,-1-5 0,10-7-2,3-15 1,0 0-2,15-21 1,-4-4-2,-3-5 1,1-1-1,-3 2 2,-2 0-1,-8 6 1,-3 8 0,-4 6 0,-5 4 0,-4 7 0,-4 1 1,-4 7-1,-1 5 1,-4 5-1,1-2 0,1 5 0,5-4 0,6 4 0,10-6-1,11-1 0,11-7-1,18-9-3,9-1-4,12-9-11,3-5-16,-3 5 1,-1-5 0,-9 5 0</inkml:trace>
  <inkml:trace contextRef="#ctx0" brushRef="#br0" timeOffset="453">469 626 21,'0'0'29,"11"-9"1,-11 9 1,0 0-12,0 0-7,0 0-4,5 12-2,-6 2 0,1-14-3,9 23 0,1-9 0,2-2-2,9-7 1,5-3-1,6-10 0,7-5-1,-2-5-1,2-5-3,-4 3-6,-3-6-15,0 5-8,-11 10-1,-1-3 2</inkml:trace>
  <inkml:trace contextRef="#ctx0" brushRef="#br0" timeOffset="812">1183 167 32,'-19'12'27,"-3"26"0,1 8-7,-6 17-7,-6 11-6,0-1-3,5 2 0,3-12-2,5-11 1,7-20-1,7-15 0,6-17 0,11-26 0,2-7-1,0-7 0,3-1 2,-4 3 1,3 5 0,-5 9 0,2 7 2,-12 17-2,18-1 0,-10 14-1,5 1-1,-2 1-1,4-3 0,2-3-1,1-7 0,6-7 0,2-10 0,1-11 0,2-6-1,-1-4 2,0-3-1,-3-1 1,-4 4 0,-6 8 0,-1 6 0,-7 9 0,-7 13 0,1 14 1,-9 13-2,-5 10 1,-2 9-1,-2 5 0,0 1-1,0-3 1,3-4 0,4-12-1,6-12 1,8-10 0,-4-11 0,24-15 0,-8-2 0,3-3 0,2 3 1,3 0-1,-1 3 0,0 5 0,-2 9 1,0 5-1,-3 5 0,-2 3 0,-1-4 0,-1 0 0,-3-1 0,0-2 0,-11-6 1,19-2-1,-19 2 0,19-12-1,-19 12 1,20-12-2,-20 12-1,15-13-5,-15 13-10,0 0-17,12-6 0,-12 6 0,15-11 0</inkml:trace>
  <inkml:trace contextRef="#ctx0" brushRef="#br0" timeOffset="1609">1701 473 37,'0'0'29,"0"0"2,11-1-1,1-4-16,-12 5-6,24-7-4,-9 1-2,2 1 0,0-1 0,-1 3-1,-5 4 0,-11-1 1,11 18 0,-12-6 0,-7 8 1,-2-2-1,-7 1 0,0-2 0,-2-3-1,1-6-1,4-5-4,-1-2-6,8-12-20,12-3-3,2 3-1,10-7 1</inkml:trace>
  <inkml:trace contextRef="#ctx0" brushRef="#br0" timeOffset="1921">1930 446 31,'0'0'28,"9"24"2,-9-24-1,15 21-15,-8-5-6,4-9-3,2-4-1,3-9-1,0-8 0,2-8-1,2-3-2,2 0-2,1-3-2,-2 7-8,-4 2-16,9 2-3,-10 19 0,5-2 1</inkml:trace>
  <inkml:trace contextRef="#ctx0" brushRef="#br0" timeOffset="2140">2346 362 47,'16'-7'31,"-16"7"0,0 0-10,10 15-8,-12 1-6,2 0-5,-1 2-7,-1 2-11,-1-3-15,3-17 0,14 4 0,1-24 1</inkml:trace>
  <inkml:trace contextRef="#ctx0" brushRef="#br0" timeOffset="2312">2518 141 12,'10'-11'8,"-10"11"-8,14 16 0,0-4-14</inkml:trace>
  <inkml:trace contextRef="#ctx0" brushRef="#br0" timeOffset="2484">2833 0 41,'0'0'30,"-4"-14"2,-3 25-4,-9 9-14,5 4-3,-8 14-5,2 3-2,-4 6-2,2 2 0,3-2-2,5-7-2,5-11 2,3-9-1,3-20 1,0 0-1,0 0 1,17-20-1,-10 3 2,-1-4 0,-1 6 0,1 2 2,-6 13-2,13-13 1,-13 13-1,23 8 0,-8 0-1,2 4 0,3-4 0,2 0-1,2-3 0,-1-5 1,1-5-1,-3-5 1,0-3 0,-1 0 0,-2 0 1,0 1 0,-2 3-1,0 4 1,-1 3-1,2 1 0,1 1 1,5-3-1,1-1 0,4-3 0,0 0 1,-1-5 0,-2 4 1,-3-2 0,-4 6 0,-7 5 1,-10 13 0,-6 12-1,-9 16 1,-4 15-2,-6 12 1,1 10-2,-1 8 1,3 0-1,7-8-2,0-7-4,16-24-9,11-17-21,-1-19 0,9-21 0,-1-8 0</inkml:trace>
  <inkml:trace contextRef="#ctx0" brushRef="#br0" timeOffset="3078">3486 492 68,'14'2'33,"-14"-2"-2,0 0-12,13 2-43,-13-2-6,0 0-4,0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5:25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424 536 8,'0'0'27,"4"-11"0,-4 11-1,-16 23-11,0 1-4,-9 12-3,-4 11-2,-10 12-4,-2 8 1,-3 6 0,-1-1 0,5-4 1,7-13-1,10-10 1,14-24-1,9-21 0,16-15-1,8-25-2,7-13 1,5-9-1,1-4 0,0-1 0,-4 4 0,-6 8 1,-4 14 0,-6 13-1,-1 12 1,-5 11 0,0 10 0,-2 10 0,-2 7 0,1 6-1,2 8 1,-2 3 0,2 3 1,0-1-1,1-6 1,2-4 0,2-10-1,2-11 0,5-16 1,4-16-1,6-16 0,2-12-1,4-11-1,4-5-1,-4 3-2,3-1-6,-9 16-13,-8 15-11,-6 7-1,-18 26 2</inkml:trace>
  <inkml:trace contextRef="#ctx0" brushRef="#br0" timeOffset="1219">902 843 23,'12'-6'25,"-12"6"0,28-13-6,-7-2-9,2-1-3,4-9-2,-2 3-1,-3-5 0,-4 4-2,-4 0 1,-9 7 0,-6 3 0,-10 6-1,-8 7 0,-7 9 1,-2 8-1,-2 9 0,1 8 0,4 5 0,8 3 0,10 0-1,15-3 1,12-8-1,11-10 0,6-10-1,6-9-1,1-12-2,-3-3-4,3-9-4,-10 3-7,-7-3-8,1-3-5,-15 11 1</inkml:trace>
  <inkml:trace contextRef="#ctx0" brushRef="#br0" timeOffset="1547">1332 740 42,'0'0'28,"16"-2"-2,-16 2-7,15 16-5,-4-2-5,-1 10-4,5 1-2,0 3-3,1 3-2,4-5-2,-4-4-3,4-12-4,-4-6-2,4-15-3,-7-8 0,3-8 1,-5-5 2,-1-3 4,-5 2 7,-2 6 7,-4 1 5,-8 11 5,-5 7 0,-7 13 2,0 10-3,-7 10-2,2 5-3,-1 6-5,4-1-8,10-4-8,16-8-16,4-10-2,24-28 1,2-8 0</inkml:trace>
  <inkml:trace contextRef="#ctx0" brushRef="#br0" timeOffset="1875">2000 287 32,'14'-19'29,"-14"19"2,-16 16-9,-3 16-7,-10 20-5,-1 6-4,-8 16-5,2 4-1,6-4 0,4-7 0,10-16 0,6-19-1,8-20 1,2-12 0,16-31-1,-5-5 1,-1-4 0,1-1 1,-2 6 0,-2 3 0,0 10 1,5 6 0,1 7-1,6 4 0,7 3-4,0 5-6,3-4-18,15-4-4,-7 5 0,7-12 0</inkml:trace>
  <inkml:trace contextRef="#ctx0" brushRef="#br0" timeOffset="2453">2863 107 9,'30'-40'24,"-13"17"1,0-6-4,-11 13-6,-6 16-5,-22-7-2,-7 22-3,-7 9-1,-7 11 0,-1 6-1,-1 4-1,6 1 0,9 0 0,13-6 0,10-2 0,12-6 1,8-1 0,6-4 0,0 4 1,2-4 0,-7 3-1,-6-1 1,-11 0 0,-9-2 0,-10 2-2,-5-8 0,-5-3 0,0-4-2,2-5 0,4-7-3,15-7-4,11 5-10,4-20-16,19-1-1,3 4 1,12-5 0</inkml:trace>
  <inkml:trace contextRef="#ctx0" brushRef="#br0" timeOffset="2844">3331 50 31,'0'0'30,"-17"0"1,-13 32-10,-13 17-6,0 12-4,-12 12-4,3 5-5,3 0-1,8-10-3,13-11-4,12-15-11,9-15-13,22-27 0,1-9 0,14-17 0</inkml:trace>
  <inkml:trace contextRef="#ctx0" brushRef="#br0" timeOffset="3062">3387 337 15,'16'11'22,"-21"4"1,5-15-8,-5 25-12,-6-6-12,7-1-12,-13 10-1,13-12-1</inkml:trace>
  <inkml:trace contextRef="#ctx0" brushRef="#br0" timeOffset="3234">3518 409 25,'0'0'28,"13"-4"0,-13 4-7,13-3-6,1-2-4,1 2-4,6-5-1,0 2-3,2-1 0,-3 3 0,1 1 0,-5 7-1,-4 4 0,-13 6 0,-6 7 0,-12 7 0,-3-1 0,-7-1-1,-1-4 1,-1-6 0,1-11-4,9-11 0,4-8-5,14-12-11,11-3-15,-1 2 0,13-8 0,-4 9 1</inkml:trace>
  <inkml:trace contextRef="#ctx0" brushRef="#br0" timeOffset="3641">4061 5 12,'0'0'27,"-15"8"0,-6 21-1,-6 10-12,-1 9-4,-11 11-5,2 6-4,-2 4 0,8-5-1,5-9-1,10-13 0,8-14 1,11-12-1,8-14 0,6-10 1,4-8-1,5-1 1,4-1 1,-2 1 0,4 3-1,1 1 2,-1 5 0,-1 1 0,0 2 0,-3-2 0,-6 2 1,-1 0 0,-21 5 1,16-9 0,-16 9-1,-14 3 1,-4 6 0,0 1-2,-3 6 1,2-1-1,2 0-2,4 2-1,12-5-4,1 0-6,0-12-21,18-5-1,-18 5 1,17-12 0</inkml:trace>
  <inkml:trace contextRef="#ctx0" brushRef="#br0" timeOffset="4094">3722 93 26,'-3'-27'31,"3"27"-2,-8-22-2,8 22-28,-21 22-22,21-22-3,-26 35-2,11-17 0</inkml:trace>
  <inkml:trace contextRef="#ctx0" brushRef="#br0" timeOffset="4344">3531 1101 17,'95'-8'26,"-25"9"0,-15-12-6,-19 0-4,-29-1-2,-24-2 0,-50 7-1,-36-1-1,-48 16-2,-40 1 1,-48 13-4,-28 4-3,-29 14 0,-8 6-2,-3 4-2,11 6 1,17-4-2,30 1 1,29-7 0,32-4 0,30-9 0,25-7-1,31-6 0,25-6-1,27-7-1,19-2-2,31-5-4,0 0-6,21-4-11,10-1-9,-1 8 0,3-4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3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 34 24,'9'-19'28,"-1"2"1,-8 17-5,-18 12-9,2 13-5,-11 19-3,-1 14-3,-3 13-1,2 4-2,1 3 0,9-7-1,5-11 0,8-14-1,7-20 0,-1-26 0,14 4 0,-8-20-1,1-9-1,-3-1 1,-3-5 1,-3 5-1,-3 4 2,0 6 0,-3 5 1,8 11 2,0 0 0,0 0 0,0 0 1,25 1 0,0-2-1,8-9 0,8 0-2,5-5-3,7-6-7,4 2-20,-10 7-2,4-5 0,-15 14 0</inkml:trace>
  <inkml:trace contextRef="#ctx0" brushRef="#br0" timeOffset="407">416 398 42,'-13'7'30,"13"-7"0,0 0 0,25-8-19,-3-2-6,2 4-2,3 2-2,2 2 0,-2 2-1,-5 9 1,-5 4 0,-12 4 0,-6 6 1,-8 0 0,-8-3 0,-5 1-1,-3-5 0,2-7-2,-2-7-4,8-7-16,8-7-10,3 0-1,18-11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5:40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0 183 13,'0'0'12,"0"0"0,0 0-3,0 0-2,0 0-2,0 0 0,13 1-2,-13-1 0,18 0 0,-18 0-1,23-1 0,-9-1 1,2-1 0,2 2 2,5-2-1,1 2 1,4-3 0,0 3 0,5-3 0,0 4-1,4-1 1,-3 1-1,5-2-1,-2 2 0,4-4 0,-2 5-1,2-2-1,0 1 0,2-2 1,0-1-2,2 3 2,1 0-1,1-1 0,-2-3 0,2 0 0,5 0-1,2 1 1,0 2-1,3-3 0,1 0 1,1-1-1,2 5 0,0-2 1,-6 2-1,0-1 1,-5-2 0,-1 1 0,-5 1-1,0 2 1,-6-1 0,-1-1-1,0 1 1,3 0-1,-3 1 1,1 0-1,-1-2 0,2 1 1,-1-3-1,-1 2 0,-5-1 0,-2 0 0,-4 0 0,-5-1-1,-4 5-1,-17-2-3,19 5-8,-19-5-18,0 0 0,12 1 1,-12-1-1</inkml:trace>
  <inkml:trace contextRef="#ctx0" brushRef="#br0" timeOffset="1594">2856 213 9,'0'0'8,"16"-5"-1,-2 0 0,-3 1-1,6 0 2,-1-1-1,3-1 1,-1 1 0,3 2-1,-1-1-1,1 0 1,0 2-2,0-4-1,0 3 0,-1-1-1,3 1 1,-3 0-2,4-1 0,-2 1 0,3-1 0,-2 2-1,2-1 0,1-2 0,-1 0 0,1-1-1,1 0 2,0 2-1,2 0 0,-1 1 0,3-2 0,1 1 1,3 0-1,-1 2 1,3-2-1,2 2 0,-2-5 1,2 0-1,0 5 1,-2 2-1,-1 0 0,-2-2 0,0 2 0,-4 2 0,0-1-1,-1 6 1,-1-4-1,1-3 0,-1-3 1,1 7-1,4-4 0,-2-1 1,1 2-1,0-2 1,3 1-1,-2 0 1,3 2-1,-1-3 1,0 1 0,0-3 0,1 2-1,0 1 1,-1 0 0,2-1-1,0-1 1,-1 0-1,0 0 1,-2 3-1,2-1 1,-2-4-1,-1 1 0,2 1 0,-4 1 1,0 0-1,-1 1 0,0-1 0,-1 1 1,-1 0-1,0 0 0,-2 2 0,3 1 0,-2-2 0,2-1 0,0 1 0,0-1 1,3 1-2,-1 1 2,-2-5-1,1 1 0,0 3 0,0-1 1,0-1-1,1 1 0,0 1 0,0-1 0,1-3 0,-1 3 0,-1-3 0,0 0 0,-2 3 0,2-1 0,-3 2 0,2 2 0,-1-2 0,2-1-1,-1 2 1,2-2 0,1 0 0,1 0 0,1-6 0,1 2 0,2 4 0,-2-2 0,3-3 0,-1 4 0,-1-4 0,0 2 0,-3 3 0,-1-2 0,1 1 0,-1-2 0,-3 1 0,1-1 0,1 2 0,1-3-1,0 1 1,2 1 0,-3-3 0,1 5-1,0 2 1,-1-4 0,-3 1-1,0 4 1,0-2 0,-2-2 1,4-1-2,-3 2 1,1-1 0,-2 1 0,3-2 0,-2-2 0,1 4 0,-2-1 0,0 2 0,-1 0 0,0 0 0,-2-1 0,0 4 0,-2-1 0,-2-3 0,1 3 0,-1-1 0,1-4 0,3 1 0,-2 2 0,3-1 0,0 2-1,1-4 2,0 1-2,0-1 1,1 5 0,-4 0 0,3-2 0,-1 7 0,-1-6 0,3 0 0,0 2 0,1-1-1,0-2 1,3-2 0,-2 1 0,2-5 0,2 6 0,-1-2 0,-1-1 0,0 6 0,1 0 0,-2 2 1,2-1-1,-2 4-1,1-6 2,0 4-1,0-2 0,-1-2 0,0 1-1,-1-2 1,2 1 0,-1-3 0,0 0-1,-1 1 1,0 0-1,1-1 1,2 2 1,3-2-1,-2 0 1,0 1-1,-1 3 0,3-3 0,4 5 1,0 1-1,0 1 0,-2 4 0,4-1 0,-2 0 0,2-1 1,-2 3-1,0-6-1,-3 1 1,1-6 0,0-2 0,-2-1-1,2 0 1,0-4 0,0 1 0,-1-2 0,4-3 0,2 5 1,2 1-1,-1 1 0,3 2 0,-1 4 1,-1-1-1,-3 4 0,-4 4 0,-6 0 0,-4-1 0,-6-1 0,-5-2 0,-15-7 0,16 11-1,-16-11-1,0 0 0,0 0-2,0 0-1,0 0-6,-13-7-10,13 7-10,-20-4 1,9-1 1</inkml:trace>
  <inkml:trace contextRef="#ctx0" brushRef="#br0" timeOffset="4453">152 790 9,'0'0'10,"0"0"0,-13 3 0,13-3-1,0 0-1,0 0-1,0 0-1,0 0-1,0 0-1,0 0-1,0 0-1,0 0 1,0 0-1,0 0 0,0 0 0,0 0 0,0 0 0,0 0 0,0 0 1,0 0-1,12 2 0,-12-2-1,0 0 1,13-2-1,-13 2 0,14 2 0,-14-2 0,13-2-1,-13 2 1,18-1-1,-6 1 0,-1-2 1,2 0-1,-1 2 0,3-1 1,0 2-1,2 0 0,-1-1 0,0-1 1,1 0-2,2 2 1,1 0 1,1-2-1,1-3 0,4 2 0,1 1 0,3-1 1,3-1-1,2 0 1,-2-3 1,4 6-1,-2-3 0,0 0 1,-2-2-1,1 2 0,-4 0 0,-1 0 0,-1 1 0,-2-2-1,2 1 1,-5 3 0,-1-3 0,2 0 0,-1 5-1,3-1 1,2-4-1,-1 2 1,0 0-1,3 0 0,-1 1 1,1 2-1,1-6 0,-1 2 0,-2 2 0,2-1 1,1 1-1,0 0 0,-2-2 0,3 0 0,1 1 0,-2-1 1,1 4-1,0-1 0,-1-5 1,0 4 0,0-1-1,-4 0 0,0 2 1,0-1 0,-3-3-1,1 2 1,1 4-2,-4-3 2,1 1-1,2 1 0,0 1 0,1-3 0,2 2-1,-1 0 2,2 1-1,3-3 0,-1 0 0,0-1 0,0 2 0,-2 2 0,0-6 1,1 2-1,1 0 0,-3 1 0,2 0 1,1 1-1,0-5 0,-1 1 0,1 3 1,-1-2-1,-1 1 0,1 0 0,-4-2 1,3 2-1,-3 1 0,-1-1 1,1 0-2,-2 0 2,0-2-1,-3 2 0,4 2-1,-3-1 2,1-1-1,1 1 0,-3 0 0,1 1 0,-1 3 0,1-4 0,-1-1 1,-2 2-1,1 0-1,0 3 1,3-4 1,2 1-1,1-1 0,1 2 0,1 3 0,1-3 0,1 1 0,-1-1 0,0-2 0,-2 1 0,0 1 0,0 2 0,3-4 0,-1 0 0,-1 0 0,2 0 1,-1 4-1,2-3-1,-1 0 1,2 2 0,-1 0 1,4 0-1,-2 2 0,2-2 0,-2-3 0,4 4 0,0 1 0,-1-5 0,1 5 0,-2-2-1,2-3 2,-1 3-2,1 1 1,0-4 0,0 0 0,-1 0 0,0-2 0,0 0 0,-3 1 0,1-3 0,-2 4 0,-2 0 0,-1 3-1,2-4 1,-1 2 1,2-1-2,-1-4 2,0 4-1,-1-2 0,0-2 0,0 0 0,-1 3 0,-2-4 0,-1 4 0,1 1 0,-1-1 0,2 1 0,-2 2 0,-1-4 0,-1 4 0,0-2 1,1 0-1,0-1 0,-2 1 0,2-3 0,-1 2 0,0 2 0,1-3 0,0-1 0,-3 3 0,0-1-1,2-1 1,-1 3 0,5-2 0,-2-2 0,3 3 0,2 0 1,1 0-2,2 1 1,0-1 0,2-1 0,-1 2 0,1 2 0,-2-3 0,1-1 1,-2 2-1,2 0 0,-2 2 0,2 5 0,0-4 1,-1 1-2,2 0 1,1 5 0,-1 0 0,3 0 0,-4-4 0,3-4-1,4 3 1,-3-4 1,0-1-2,-2-2 2,0-7-1,-3 3 0,2 0 0,-1 2 0,-5-3 0,1 1 0,-2 1 0,3-3 1,2 7-1,2-2 0,-3 3 0,-1-2-1,0 3 1,1-2-1,-1 5 2,0-2-2,-5-3 1,0 1 0,3 0-1,-2-4 2,2 3-1,-1-1 0,-1-2-1,-2 0 2,1 2-1,-1 2 0,-2-2 0,-1 2 0,-2 0 0,-2 0 1,-1 2-1,-2 3 0,-2-3 0,0-3 0,-2 1 0,-1 0 0,-11 0 0,19-3-1,-19 3 1,14-5 0,-14 5 0,0 0 0,14-3 0,-14 3 0,0 0 0,0 0 0,0 0-1,0 0 0,0 0-2,0 0-3,0 0-5,0 0-12,0 0-8,0 0 2,0 0 0</inkml:trace>
  <inkml:trace contextRef="#ctx0" brushRef="#br0" timeOffset="8313">7162 670 7,'0'0'5,"0"0"0,0 0-1,0 12-2,0-12-1,0 0-1,0 0 0,0 0 0,0 0 0,8 11 0,-8-11 0,0 0 0,17 2 0,-17-2 0,14 3 0,-14-3 1,15 1-1,-15-1 1,14 1 1,-14-1-1,16 3 1,-16-3 0,18 0 0,-6 0 0,1-2 1,3 1-2,0 4 2,4-3-1,0 0 0,2 0 0,-1 0 0,1 1 1,0 3 0,-3-3 0,2 1 1,-1 1-1,-1-2-1,-1 3 1,2-1-1,1 0-1,0-1 1,4 1-1,-2-1-1,2 1 1,1-2 0,1 0 0,-1-1 0,1 3 2,-1-3-2,0 1 0,0 0 0,0 2 0,0-2 0,-1-1 0,2 1 0,-1-2-1,1 1 1,2-1-1,1-1 1,1 1 0,1 0-1,1 0 1,1-1-1,1 1 1,2 1-1,-1-2 0,4-1 1,1 1-1,0-2 1,1 2 0,0 0-1,-1-1 1,-1 0 0,0 1-1,1-1 1,-7 1 0,2-1 0,1-2-1,-2 2 1,0 0-1,-1-2 0,-3 1 1,-2 1-1,-3 0 1,-3 3-1,-6 2 1,1-2-1,-5 1 1,-13-1-1,19 3 0,-19-3 1,15 2-1,-15-2 0,11 1 0,-11-1 0,0 0-1,14-1 1,-14 1-2,0 0-7,0 0-10,0 0-6,0 0 0,1-11 0</inkml:trace>
  <inkml:trace contextRef="#ctx0" brushRef="#br0" timeOffset="10110">115 1411 5,'0'0'12,"0"0"-1,0 0-3,0 0-2,0 0-2,0 0-2,12 0-1,-12 0 1,19-6-1,-5 7 2,3-3-1,0 1 0,5-3 1,0 3 0,6-4 1,1 7-1,3 0 0,3-5 1,3 2 0,4 1 0,2 1 0,5-1 0,0 1 0,-1-2 0,0 1-1,0-2 0,-4 2 0,-2-2-1,-4 1 0,-1 4-1,0-5 0,2 1-1,-2-1 1,1 3-1,0-2 1,-1-1-1,-1 0 0,-1-1 0,-3 3 0,0 4 1,-1-4-1,-1-1 0,2 5 0,3-4 0,1 1 0,2 0 0,0-3 0,1-1 0,-2 6 0,1-2 0,-1-1 1,-1-3-1,-4 2-1,-1 0 1,2 1 0,1 1 0,-2-2 0,0-3 0,3 0 0,-1 4 0,5 2 1,0-6-1,2 3 0,-1-3 0,1 2 0,-2 3 0,1-2 0,-2 2 1,-2-4-1,-1 6 0,-2-2 0,0 0 1,1 2-1,0-3 1,0 0-1,1-1 0,-1-1 1,1 5-1,-3-2 1,1-1-2,0 0 2,0-1-2,-1 1 1,3 3 0,-2-3 1,1-1-2,0 5 1,1-4 0,2 4 1,0-1-1,1 1 0,1-4 0,-1 8 0,3-5 0,-2-3 0,0 4 0,0-3 1,2-1-1,-2-1 0,-1 2 0,-2-2 1,1 1-1,-1-3 0,0-1 0,-3 6 0,-1-2 0,5 0 0,-1 0 0,1-4 0,0 2 1,4 4-1,-1 1 0,-2-4 0,2 1 0,-6 0-1,2 0 1,-5 0 0,0-2 0,-5 0 0,0-2 0,1 0 1,0 3-1,1 2 0,0-3 0,3-3 0,0 2 0,2 5 0,0-4-1,-1 0 2,-3 0-2,2-5 1,-3 4 1,-1 5-1,-3-4 0,4-3 1,-2 1-1,1 2 0,1 0 1,2 1-1,2 1 0,0-4 0,2 2 0,-2-3 0,-1 2 0,-2 2 0,1-1 0,-1-3 1,-1 4-1,1-1 0,0 0 0,1 3 0,2-1 0,0-2 0,-1-3 0,0 2 0,2 1 0,0 0 0,0 1 0,0-1 0,1-1 0,0 2 0,2 2 0,0 1 0,0-6 0,-1-2 0,-1 1 1,-1 7-1,0-4 0,-3-3 0,-2 5 1,2 1-1,-3-1 0,0 1 0,0 3 0,-2-9 0,0 6 0,-2 3 0,0-3 0,-5-3 0,2 2-1,-3 0 2,-1 2-1,0-3 0,-1 0 0,4 3 0,-2-4 0,2 2 0,-1-2 1,1 4-1,-1-5 0,1 4 0,-2 2 0,1-7 0,-5 5 0,1 1 0,-3 0 0,0 2 0,-11-4 0,15 2 0,-15-2 1,0 0-1,11 3-1,-11-3 1,0 0 0,0 0 1,12-6-1,-12 6-1,0 0 2,14 1-1,-14-1 0,0 0 0,0 0 0,12 7 0,-12-7 0,0 0-1,0 0-2,0 0-1,0 0-4,0 0-7,-6-12-14,6 12 1,0 0 0</inkml:trace>
  <inkml:trace contextRef="#ctx0" brushRef="#br0" timeOffset="14438">6238 1324 4,'0'0'3,"12"-4"1,-12 4 1,19-4-1,-6 3 1,1-2-1,2-3 0,1 6 1,1-3-1,1 0 0,1-1 1,1 4-1,1-2 1,1 3-1,4-3 0,-1-1 0,4 6-1,2-3 0,0 0 0,1 0 1,2-2-1,1 0 0,-3 4-1,2 0 1,0-6-1,-3 0 0,0 3 1,1 1-1,-1-1 0,-1 1-1,2-3 1,-3 1-1,0 2 0,1-1 0,0 3 0,-1-2-1,-2 0 0,3-1 1,-1 3-1,1-4 0,-2 1 0,3 2 0,-1-6 1,0 1-1,-1 4 1,2 1-1,-5-3 1,3 1-1,-1 1 1,-2-5-1,1 6 1,-1-1-1,3 0 0,-1 0 1,0-3-1,2 3 0,1 2 1,3 1-1,0-9 0,0 5 0,-1 0 0,2-4 0,-3 5 0,1-3 1,-2 2-1,-3-4 0,2 5 0,0 3 0,0-3 0,0-3 0,1 4 0,0-2 0,-1-1 0,0 7 0,0-3 0,-2-2 0,2-5 0,-4 6 0,0 3 1,3 0-1,-1-2 0,1 2 0,1-2 1,1 1-1,0 6 0,3-3 0,-2-3 0,-2-1 0,-1-1 0,0 1 0,-3 1 0,-2-2 0,-3-2 0,-1 0-1,-3-4 1,0 6 0,-2 0 0,-1-5 0,-4 1 0,1 0 0,-12 3 0,17 2 0,-17-2 0,14 3 0,-14-3 0,0 0 1,0 0-1,11 4-1,-11-4-5,0 0-5,0 0-14,0 0-1,-16 5-1,16-5 0</inkml:trace>
  <inkml:trace contextRef="#ctx0" brushRef="#br0" timeOffset="16313">2840 2009 8,'0'0'13,"0"0"1,-16 4-1,16-4-1,-20-4-1,6 8-1,1-2 0,-5 0-3,-1 3-1,-2-2-2,-3-2-1,-6-1 0,-1-1-1,-4 1-1,-5 0 1,-2-4-1,-4-3 0,-3 3 0,-2-1 0,-1 3-1,-1-1 1,-2-3 1,0 1-2,0-1 1,0 6 0,0 0-1,0-3 1,0 0-1,3-6 0,0 9 0,0-1 0,2 2 1,1-2-1,2-3 0,0 7 0,2 1 0,-1 4 0,1-8 0,3 1 0,1 4 0,2-5 0,-1 1 0,3-1 0,0-5-1,1 2 2,1 3-2,2 1 2,-3-4-1,2 2 0,0 0-1,-1-3 1,3 8 0,0-4 1,0 2-2,-1-2 1,2-3 0,0-2 1,0 1-1,1 7 0,-2-6 1,0 6-1,-3-5 1,3 0-1,0 13 0,1-5 0,-1 3 0,3-8 1,2 4-1,1-1 0,1 1 0,2 5 0,1-10 0,-1 2 0,2-2 0,2 7 0,0-2 0,2 0 0,4-5 0,1-7 0,12 7 0,-16 7 0,16-7 0,0 0 0,0 0 0,0 0-1,0 0-2,0 0-7,0 0-17,26 4-1,-15 5 1,16-8-1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6:18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274 610 25,'0'0'14,"12"-17"0,-12 17 0,0 0-2,0 0 0,0 0-3,0 0 0,0 0-2,0 0-2,0 0 0,-24 17 0,3 6-2,-3 5-1,-7 8-1,-1 5 0,-4 5 0,5-2 0,4-3 0,5-6 0,3-7-1,6-9 0,6-8-1,7-11 0,0 0 0,11-20 0,1 0-1,1-2 1,5-5 1,0 0-1,2-6 1,1 2 0,-3 0 0,2 1 0,3 0 0,-2 1 0,3 0 1,4-1-1,-1 2 1,4-2-1,1 3 1,1-2 0,1 0 0,4-2 0,-1 2-1,0 2 1,0 2 0,-1 4 0,-4 5 0,-4 5 0,-9 9 1,-6 9-1,-15 9 1,-9 6-1,-10 7 0,-5 0 0,-5 1-1,-1-1 0,0-5-1,4-5-3,7-8-6,8-2-16,2-2-5,11-7 1,0 0-1</inkml:trace>
  <inkml:trace contextRef="#ctx0" brushRef="#br0" timeOffset="609">518 744 32,'0'11'26,"-11"8"1,11-19-10,-7 17-10,7-17-3,0 0-1,0 0-2,23-5 0,-5-11-1,6-5 1,4-5 0,6-2 1,1-1 0,2 1-1,-1 4-2,-2 6-6,-8 9-13,6-1-8,-16 20 1,6-6 0</inkml:trace>
  <inkml:trace contextRef="#ctx0" brushRef="#br0" timeOffset="859">936 633 18,'0'0'29,"20"-16"-1,-20 16 2,12-5-12,0-3-9,2 3-3,2-1-3,0 5 0,-1 0-2,-2 7 0,-13-6-1,15 22 0,-15-3 0,-10 0 0,-2 4 0,-6-3 0,-2-2 0,-3-6-1,2-4 1,3-8-2,3-4-4,9-8-10,12-7-13,-2 8-1,14-11 1,-5 12-1</inkml:trace>
  <inkml:trace contextRef="#ctx0" brushRef="#br0" timeOffset="1172">1229 630 21,'0'0'27,"0"0"-1,22-5 1,-22 5-16,21-18-7,-6 3-2,2 1-1,1-1 1,1 3-1,-1 3 1,0 7-1,-4 4 1,-3 10-1,-5 5 1,-4 5 0,-5 5-1,-7 1 0,-3 0 0,-7-4-1,0-3 1,-4-9-1,3-8 1,2-8-1,5-7 0,4-7-1,4-4 0,3-1 1,2-1-1,4 6 1,-2 2-1,-1 16 1,5-17 0,-5 17-1,0 0 1,-4 17-1,4-17 1,-5 21 0,3-10 0,2-11 0,-5 18 1,5-18 1,-8 21 0,0-6 0,-5 4 0,-8 10 0,-6 6 1,-8 12-2,-4 4 0,-3 7-1,2-1 0,4-4-2,7-6-3,14-17-8,19-14-16,7-10-2,17-22 1,2-3 1</inkml:trace>
  <inkml:trace contextRef="#ctx0" brushRef="#br0" timeOffset="1719">1536 607 18,'26'-8'26,"-26"8"-1,18 3 1,-18-3-16,16 1-6,-16-1-1,20-4-2,-8 1 0,2 1 0,2 0 1,-3 6 1,1 1 1,-14-5 0,16 19 0,-14-5-1,-5 0 1,-4-1-1,-3 0-1,-4-7-1,1-3 0,0-6-1,2-6-1,4-5-2,2-2-3,9-2-5,0-1-5,3 6-8,9-6-7,-16 19 2</inkml:trace>
  <inkml:trace contextRef="#ctx0" brushRef="#br0" timeOffset="2016">1814 625 31,'0'0'27,"19"8"-4,-19-8-4,16 7-6,-16-7-3,11 5-3,-11-5-2,0 0-1,20 1-1,-20-1 0,22-13-1,-9 0-1,7-4 0,0 0 0,4-4 0,-2 1-1,-1 3-2,1 2-5,-5 6-9,-3 7-14,6-2-1,-20 4 1,26 14 0</inkml:trace>
  <inkml:trace contextRef="#ctx0" brushRef="#br0" timeOffset="2359">2529 171 21,'7'-19'25,"-7"19"-3,-18 7-4,-2 16-5,-7 15-5,-4 9-2,-6 11-3,-2 6-2,5-1 0,2-3-1,8-12 1,4-10-2,8-14 2,7-12-1,5-12 0,10-12 0,0-7 1,3-3 0,1 0 1,5-2 1,-3 5 0,1 3 1,0 6-2,2 4-1,1 5-5,2 5-7,0 4-11,12-5-8,-3 7 1,9-9 0</inkml:trace>
  <inkml:trace contextRef="#ctx0" brushRef="#br0" timeOffset="2703">2655 477 23,'0'0'26,"-5"13"0,5-13 1,20-8-18,-20 8-3,19-15-3,-8 8-2,1-5 0,-12 12 0,17-18 2,-17 18-1,12-10 1,-12 10 0,0 0 0,-2 19 0,-3-5-1,-3 6 0,-3 6-2,-3 0 1,-1 1-1,4-4-1,-3-1-2,14-22-5,0 0-8,0 0-14,25-29 0,-10 2 1</inkml:trace>
  <inkml:trace contextRef="#ctx0" brushRef="#br0" timeOffset="3141">3047 434 39,'29'-10'30,"-9"7"1,-2-4-9,6 3-10,-10 5-2,-2 2-4,-12 9-2,-9 7-1,-10 8-2,-7 3 0,-2 1 0,-4-2-1,0-5 0,6-9 0,8-12 1,18-3-1,-5-27 0,16 1 0,7-2-1,0-1 0,7 2-1,-3 7-1,2 5-2,-6 9-1,2 2-1,-7 9 0,3 0 1,-16-5 0,22 15 1,-22-15 2,17 15 1,-17-15 2,14 11 1,-14-11 0,0 0 0,16 8 0,-16-8-1,11-3 0,-11 3-1,15-4-1,-15 4 1,21-6-2,-9 5 0,1 2-6,-2 4-7,5-2-2,-7 10-5,13-9-1</inkml:trace>
  <inkml:trace contextRef="#ctx0" brushRef="#br0" timeOffset="3641">3609 461 8,'7'12'11,"7"-4"-1,-7 5-2,-7-13 0,16 22-2,-16-22-1,16 17 0,-4-14-2,-1-4 1,2-5-1,1-4 0,0-6 1,-1-1-1,-2-7 1,-2 3-1,-5 0 0,-7 4 0,-5 3 0,-5 8-1,-5 8 0,-1 6 0,-4 8 1,3 1-1,-2 5 0,5-1-1,5 0 1,5-3-1,4-3-1,4-4-1,-1-11-4,19 11-3,-19-11-17,30 1 0,-18 4-1</inkml:trace>
  <inkml:trace contextRef="#ctx0" brushRef="#br0" timeOffset="5016">4250 154 16,'10'-31'25,"-4"20"-2,-3-4-1,-3 15-4,0 0-4,-19 9-3,-5 20-2,-1 10-2,-7 14-3,-1 4-2,-1 7-2,2-2-2,8-7-3,5-11-9,10-13-15,9-31-3,16 7 2,5-25 0</inkml:trace>
  <inkml:trace contextRef="#ctx0" brushRef="#br0" timeOffset="5281">4313 342 7,'-2'12'24,"2"-12"1,-9 36-3,-3-11-13,-1 0-11,-1 0-9,9-11-6,-3 1-7,8-15 0</inkml:trace>
  <inkml:trace contextRef="#ctx0" brushRef="#br0" timeOffset="5562">4780 4 24,'11'-18'18,"-11"18"-2,0 0-3,-16 17-2,-5 15-2,-7 10-4,-3 12-2,-4 1-4,1 7 0,0-4 1,8-6-1,7-12 0,6-12 1,9-12 0,4-16 0,13-3 1,-1-14-1,2-5 1,-1-1 0,2-2 0,0 4 2,-4 2-1,-11 19 0,15-11 0,-15 11 0,10 15 0,-6 0 0,2 2-1,1-1-1,7-1 0,1-6 0,3-4 0,2-6 0,0-3 0,-2-6 0,2 0 0,-2-1 0,-4 0 1,-3 3-1,1 3 1,-12 5-1,19 0 1,-19 0 0,20 8 0,-20-8 0,19 11 1,-19-11 1,18 7 0,-18-7 1,14 8 1,-14-8 0,10 11 0,-13 3 0,2 0-1,-10 17 0,-4 9-2,-7 18 0,-2 10-1,-5 6 0,-3 4-2,2-1 0,3-7-2,7-11-4,2-14-4,12-21-12,6-24-9,11-3-1,8-20 1</inkml:trace>
  <inkml:trace contextRef="#ctx0" brushRef="#br0" timeOffset="6391">4905 14 23,'0'0'31,"13"-12"0,-13 12-1,-31 12-12,-6 3-11,-14 4-7,-15 0-14,-14 7-16,-3-11-2,-16 9 2,1-12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4:23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2038 101 5,'0'0'13,"0"0"-1,0 0-2,0 0 0,0 0-2,0 0 1,0 0-2,0 0 1,0 0-1,0 0-2,0 0 0,0 0-1,0 0-1,14 2-1,-14-2 0,19-1-1,-6 1 1,3-1-1,1-4-1,5 5 0,-1 2 1,5-7-1,-1 0 1,2 4 0,4 2-1,1-1 1,3-1 1,1-2-1,2-6 1,-2 7-1,4 4 0,-2-10-1,-1 1 1,0 3-1,-1 0 1,-1-2-1,-1 4 0,-1-2 0,-2-2 0,-1 9 0,1-6 0,-1 3 0,1 3 0,0 0 0,2-4 1,3 1-1,3 3 0,0-3 0,3 4 0,2-4 0,-2-4 0,0 8 0,-2-1 1,-1-1-1,-2-6 0,-1 6 1,0-1-1,-3 0 0,2 0 0,1-3 0,1 3 1,2-5-1,3-1 1,3 3-1,2-4 0,4 2 0,-1 4 1,2-6-1,-1-2 0,-3 7 0,-5 1 0,-7-7 0,-6 4-1,-6 2-2,-8-1-3,-16 2-7,18-2-16,-24 14 2,6-12 0,-19 14 0</inkml:trace>
  <inkml:trace contextRef="#ctx0" brushRef="#br0" timeOffset="1312">142 780 0,'-11'2'7,"11"-2"0,0 0 0,0 0 0,17 1-2,-4-4 0,4 4 0,1-1 1,2-4 0,3-2 0,1 6-1,2-1 0,2 1 0,2 0 0,3-4 0,3 5-1,3 2-1,1-2 1,3-1-1,0 0 0,0-1 0,-1 0 0,1 4 0,1-3 0,-1-1-1,-1 3 0,0 0 0,-2 3 0,-2-3-1,3 1 0,-3-6 0,2 3-1,-2 0 0,1-2 1,-1 0-1,1-5 0,2 2 0,-1 1 0,-1 6 0,0-5 0,-2 1 0,1 2 0,-2-5 0,0 2 0,-1 3 1,-1-1-1,1-3 0,0 6 0,-1-5 0,1 3 0,1 4 0,2-4 0,0-3 0,2 6 0,2-2 0,0 0 0,1 8 0,2-8 0,-2-3 0,0 5-1,-3 2 1,0-2 0,-2-1 0,0-1 0,-1-8 0,2 7 0,-1 0 0,1 0 0,1-2 0,1-5 1,0 6-1,-1-3 0,0 3 0,-3 0 0,2-1 0,-2-2 0,1-2 0,1 6 1,-1 1-1,2-4 1,0 0-1,2-2 1,-1 2 0,-1 1-1,-2 3 1,-1-1-1,-1-6 0,-4 5 1,0-2-1,-3 1 0,-1 0 1,-3 0-1,-1-2 1,-2 1-1,-2 3 1,-2-2-1,-3 4 1,-1-1-1,-14-1 0,18-3 0,-18 3 0,13 4-1,-13-4-3,0 0-9,0 0-15,0 0-1,0 0 0,-20 11 1</inkml:trace>
  <inkml:trace contextRef="#ctx0" brushRef="#br0" timeOffset="3609">298 1449 6,'0'0'16,"0"0"-7,0 0-3,-13-1-2,13 1 0,0 0-2,-12-9-1,12 9 0,0 0 0,-11-1 0,11 1 1,0 0 1,0 0 1,-11-8 1,11 8 0,0 0 1,0 0 0,-14-7 0,14 7 0,0 0-1,-11-3 0,11 3-1,0 0 0,0 0 0,0 0-1,0 0-1,0 0 1,0 0-1,0 0 0,15-6-1,-3 6 0,4-3 0,4 3 0,3-5 0,6 1-1,1 0 0,2 2 0,5-3 0,1 0 0,0 2 1,0-2-1,-4 3 0,-3-4 0,0 2 0,-5 2 0,-1 2 0,-4-2 0,-3 0 0,-3 2 1,4 2-1,-1-3 0,0-1 1,0 2-1,-2-3 0,0 3 1,0-1-1,4-2-1,-5 1 1,-1 6 1,1-8-1,2 1 0,1 5 0,-2-1 1,2 0-1,2 3 0,2-3 1,1-2-2,2 5 1,1-1 0,-1-3 0,3 2-2,-1 0 3,2-4-2,-2 4 1,0-2 0,-1 0-1,-1 0 2,4 0-1,-3-1 0,1 1 0,1-1 0,2-2 0,0 2 0,4 2 0,2-1 0,0 0 0,1 5 0,1-5 0,-2 5 0,0-3 0,0 0 0,-1-1 0,-3 5-1,0-2 1,0-5 0,0 1 0,2 1 0,-2 3 0,0 0 0,-2-4 0,1 0 0,-3 4 1,1-4-2,-2 4 1,2-3 0,1-2 0,-1-3 0,0 5 0,2 2 0,1-8 0,-1 9 0,-1-4 0,0-4 1,1 1-1,-2 6 0,1-4 0,0-1 0,-1 1 0,0-1-1,0 1 1,2 2 0,-1 0 0,1 0 0,-1 3-1,1-4 1,-3 1 0,4 0 0,-2 1 0,0-4 0,-1 2 0,-2-1 1,2-3-2,-2 2 1,-1 3 0,-1-2 1,-2 0-1,2 2 0,-1-1 0,2-1 0,1 0 0,-2 1 0,1-2 0,1 2 0,1-2-1,-1-1 2,3 2-1,-1-1-1,-1 3 1,2 1 0,-2-3 0,1 1 1,-5 3 0,4-5-1,-2 2 0,-1 3 0,0-7 0,0-1 0,-2 3 1,-2-1-2,5-1 0,-3 4 1,-2-1 1,1-4-1,-1 8 0,0-2 0,-2-3 0,2 0 0,-4 4 1,2-5-1,-2 2-1,-4 5 2,2-7-2,-2 4 1,0 1 0,-13-2-1,18 0-2,-18 0-5,0 0-14,0 0-7,-8 16 1,8-16 0</inkml:trace>
  <inkml:trace contextRef="#ctx0" brushRef="#br0" timeOffset="31469">117 1989 0,'-11'-6'5,"11"6"1,0 0-1,0 0 2,-14-1 0,14 1 0,0 0 1,0 0 0,0 0 0,0 0-1,0 0-1,0 0-1,0 0-1,-2-11 1,2 11-2,0 0-2,16-1 1,-16 1-1,20 2 0,-8-7 0,3 4 0,2-2-1,0 0 0,1-1 1,2 5 0,2-2-1,-1-1 2,4 4-1,-2-3 1,1 2 0,0 2 0,0-1 0,1-1-1,-6-1 1,5-3-1,-3 4 0,0 1-1,1-2 1,0 1 1,3 3-2,0-3 1,1-3 0,2 4 0,2 0 0,0-4-1,1 1 1,1-1 0,1-2-1,2 3 1,0 2-1,-2-3 1,-1-2-1,3-1 0,-1 2 1,2 1-1,-2-3 0,0 0 0,-2 3 1,1 2-2,0-2 2,-2 4-1,0 0 0,-1-4 0,-1 0 0,0 4 0,0-1 0,-1-2 1,-1-4-1,0 6 0,-2-4 0,-3 6 1,3-1-1,-2-2 0,-1 2 0,1-1 0,0 6 0,1-3 1,-1 0-1,4-4 0,-1 3 0,3 5 0,2-7 0,-1 3 0,0 3 0,3-4 0,-2 2 0,-1 1-1,0-1 2,1-4-1,-2 3-1,0-3 1,1-1-1,0 0 1,3-1-1,0 1-1,4-3 0,-2 4 0,5-3-3,-3 7-2,0-8-7,1 3-8,-12 12-4,6-11-1</inkml:trace>
  <inkml:trace contextRef="#ctx0" brushRef="#br0" timeOffset="32734">-1 2671 12,'0'0'20,"7"12"-5,-7-12-6,0 0-2,0 0-2,12-8-1,-12 8-1,11-1 1,-11 1-2,16-7 2,-5 5-1,2-4-1,0 4 1,5 4 0,-2-9 0,2 1 0,1 4-1,2-4 1,-1 3-1,1 4 0,3-6 0,1 0-1,4 7 1,2-1-1,1-1 0,4 2 0,-1-5 1,3 1-1,-4 2 0,0 0-1,-4-2 1,0-3 0,0 3 0,-3-1-1,-2 8 1,0-2 0,-1 0-1,2-6 1,0 5-1,1 3 1,-2-5-1,1 4 0,1-7 0,1 3 1,-1 1-1,1 4 0,-1-1 0,-1-3 0,2-3 1,-1 3 0,0 4-1,0-4 0,1 2 0,0-2 1,-1-1-1,2 2 0,-2 8 0,1-3 0,2-5 1,-2-2 0,5 3-1,0-2 1,3 1-1,-1-1 1,2-3 0,0-3-1,0 1 1,1 6-1,-3-4 1,1 4-1,-3-4 0,3 1 1,0 2 0,-2 3-1,1 1 1,-1-6-1,0 1 1,1-5-1,1 2 1,1 8-1,0-6 0,1-3 0,1 6 1,1-4 0,1 4-1,0 1 0,1-3 0,-2-3 1,-2 4-1,0 0 0,-1 0 0,1 2 0,1-2 1,1 0-1,-3 4 1,1-1-2,2 0 2,-2 1-1,-2-7 0,0 0 0,-1 2 0,-1 1 0,2-2 1,0-3-1,0 5 0,1-6 0,2 8 0,1 1 1,0-7-1,0 3 0,-2-4 0,1 2 1,-2 1-1,2 1 0,-1-2 1,-2-1-2,-3 5 2,1-2-1,-2 6 0,-1 2-1,-2-3 1,2-8 0,-3 8 0,-4 3 1,2-3-1,-3 1 0,-2-4 0,-4-2 0,-2 5 1,-15-5-2,19 15 0,-19-15-1,14 6-7,-14-6-17,-7 18-4,7-18-2,-37 21 2</inkml:trace>
  <inkml:trace contextRef="#ctx0" brushRef="#br0" timeOffset="34375">3042 3199 9,'14'1'10,"-14"-1"0,0 0-1,0 0-1,0 0 0,0 0-3,-17 5-1,4 4 0,-6-6-1,-4-2-1,-9 2 0,-3 7 1,-8-1 0,-6 5-1,-8-4 2,-3-7-1,-4 16-1,-3-9 0,-2 2 0,-5-3 0,1-2 0,1-7 0,3 9 1,2-3 0,4-8-1,2 5 0,3 2 0,6-5-1,3 1 0,4 11 0,2-11-1,2-2 0,0 4 0,5-4 0,1 0 0,-1 2 0,0-3 0,-1-3 0,-2 6 0,1-4 0,-2-2 0,0 5-1,-2-3 1,-2-6 1,0 5-2,0-2 2,0-4-2,-1 5 1,1 0 1,-3-6 1,0 4-2,0 7 0,1-11-1,-3 9 1,-1-1 1,1-3-2,-1 1 0,2 2-1,0-6 2,-1 1 0,-1 5 1,3-4-1,1-1 1,0 8 0,0-6-1,2-5 1,-1 11 0,4-8 0,4 5-1,3 3 1,3-4-2,5-4-1,7 4-1,6 5-11,-1 7-13,14-8 2,5 17-1</inkml:trace>
  <inkml:trace contextRef="#ctx0" brushRef="#br0" timeOffset="35797">126 3914 5,'0'0'22,"-13"9"0,13-9-5,0 0-3,0 0-3,0 0-3,0 0-2,0 0-1,13-10 0,-13 10-1,19-10-1,-6 8-1,3-2-1,2 3 0,7-1 0,1-1 0,4 4-1,2-5 0,0 3 1,3 2 0,-1 2 0,5-2 0,-3-1 1,4-5-1,0 5-1,2 0 1,3-1 0,0-3 0,1 3-1,1-3 1,0 2-2,-1 5 2,-2-3 0,1 0-1,-2 0 1,2 4-1,-3-1 2,1 0-1,0 2 0,3-7-1,1 7 1,4 2 0,-3-2 0,2-7 0,-1 3-1,2 2 0,0 0 0,-4 6 1,-3-9-1,1-3 1,0 8 0,1 3-1,0-6-1,-3-1 1,1 4 1,0-1-1,-2 2 0,3 0 0,-2-3 0,-1 4 0,1-1 0,1-7 1,1 4-2,0 2 2,1-3-1,-1 0 1,1 3-1,0-3 0,3 3 1,1 3-1,-1-4 1,5-2 0,-1 3 0,0-2-1,0-2 2,-2-1-1,-3 11 0,0-8 0,-2 4 0,-3-2-1,0 0 1,-1 7 0,-4-7-1,4-7 0,0-3 1,1 15-1,4-11 1,4-1-1,2 1 0,3-10 0,5 15 2,-1 3-2,1-11 0,-1-1 0,-4 13 0,-5 1 1,-4-1-1,-5 2 0,-9-4 0,-3 0 1,-4 8-1,-1-9 0,-3-4 0,-2 2-1,1-5 0,-2-2-2,5-1-1,-7 8-4,3-10-14,-1 2-9,-19 5-2,0 0 0,-7 14 2</inkml:trace>
  <inkml:trace contextRef="#ctx0" brushRef="#br0" timeOffset="37078">1631 4689 18,'17'-2'19,"-17"2"-2,-13-2 0,-11-2 1,-10 0-3,-7 2-1,-16-4-1,-6-13-4,-20 11-1,-1-7-1,-10 2-1,-4 3-3,-5 5 0,4 1-2,0 4 2,10 3-1,7 0-2,9 3 1,13 1-1,12-4 1,12-1-1,8 0 0,8-4-1,5 0 0,15 2 0,-12-5-1,12 5-4,0 0-6,0 0-19,0 0-1,16-8-2,2 10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6:31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844 632 19,'-22'11'22,"4"4"1,-12 18-11,-4 9-3,-3 13-1,-3 5-1,2 1-1,0 1 0,8-9 1,4-5-1,13-16 0,7-12-1,6-20-1,19-18-2,6-15-1,6-14-1,6-8 0,2-7 1,-2 0-1,-4 6 2,-4 7-1,-7 14 1,-6 11 0,-16 24-1,15 2 1,-15 24 0,0 10-1,0 10 0,2 6 1,2 1-1,1-3 2,0-4-1,7-11 0,2-14 1,7-19 0,4-16-2,4-19 1,2-11-2,3-8-2,5-6-5,-5 6-8,-4 6-18,4 3-1,-13 20 0,-1 7 1</inkml:trace>
  <inkml:trace contextRef="#ctx0" brushRef="#br0" timeOffset="453">1164 877 28,'7'21'28,"4"-16"2,-6 6-1,7-5-17,9-10-5,-1-4-2,4-8-2,-2-3-1,-1-3 0,-2 1-1,-6 1 1,-9 5-1,-9 4 0,-9 10 0,-5 9 0,-6 12-1,-2 5 1,-1 7 0,2 4-1,5 4 0,11-2 1,10-2-1,10-8-1,11-8 1,7-5-1,4-10-1,1-5-2,4-9-2,-6 2-3,0-9-4,-7 3-2,-7 0-5,-2 0-3,-15 13 1,21-22 2</inkml:trace>
  <inkml:trace contextRef="#ctx0" brushRef="#br0" timeOffset="812">1590 831 1,'0'0'2,"0"0"-1,11-7 2,-11 7 5,0 0 2,18-2 2,-18 2 2,11 8 2,-11-8 2,15 17-1,-7-5-3,-4 7-3,4-2-4,-6 7-2,2-3-3,1-1-4,-3-3-4,-2-17-6,16 17-7,-16-17-8,22-12-2,-10 1 1</inkml:trace>
  <inkml:trace contextRef="#ctx0" brushRef="#br0" timeOffset="1047">1813 780 26,'-19'4'28,"3"2"-1,-11 15-4,-3 6-7,1 4-8,0 1-8,5-2-11,4-3-14,20-27-4,7 15 1,19-32 0</inkml:trace>
  <inkml:trace contextRef="#ctx0" brushRef="#br0" timeOffset="1218">2086 519 20,'0'0'28,"18"-8"1,-27 24-2,-5 6-11,-4 11-6,-7 13-4,-1 5-5,0 4-2,-1 0-1,5-8-2,3-9-2,9-14 1,4-12-1,6-12 0,5-16 0,4-7 1,-2-2 3,4-1 2,3 1 3,-1 5 1,3 2 2,2 5-1,3 2 0,2 5-3,6 2-8,-3 7-19,16-11-2,-9 15 0,15-12 0</inkml:trace>
  <inkml:trace contextRef="#ctx0" brushRef="#br0" timeOffset="1625">3081 274 10,'18'-44'27,"-23"19"0,-8 4-3,-17 21-9,-16 15-3,-6 10-4,-7 14-3,1 7-1,5 6-1,11-1 1,8-3 0,17-9-1,12-5 1,14-11 0,6-2 0,7-8-1,-2-1 0,-1-3-1,-4 3 0,-9-1 0,-12 5 0,-9 2-2,-12 0 1,-5 2-1,-5-1-2,-3-1-1,6-5-3,0-2-5,16-10-16,18-1-5,10-19-2,17-3 2</inkml:trace>
  <inkml:trace contextRef="#ctx0" brushRef="#br0" timeOffset="2047">3421 196 25,'0'-17'27,"-12"28"-4,-4 4-3,-8 11-2,-11 12-5,-2 7-4,-7 16-4,2-1 0,0 4-2,5-4-3,7-9-2,11-11-6,14-15-13,18-20-9,-1-4-1,15-16 1</inkml:trace>
  <inkml:trace contextRef="#ctx0" brushRef="#br0" timeOffset="2328">3489 412 6,'0'0'22,"0"0"2,-10 21-7,6-7-5,-2 8-4,-1 0-2,-1 3-3,2-1-4,1 1-8,-6 1-15,15-15 0,-9 6-1</inkml:trace>
  <inkml:trace contextRef="#ctx0" brushRef="#br0" timeOffset="2562">3597 480 22,'0'0'26,"21"-15"-2,-9 11-2,-1-7-15,7-4-2,-5 2-1,4-2-2,-2 5 0,0 1-1,-15 9 0,11 12 1,-11 7-1,-3 5 2,-6 5 0,0-2 0,-2 1-1,-1-5 1,1-6-2,11-17-3,-16 5-10,20-17-16,-5-2-2,11-13 1,-7 6 0</inkml:trace>
  <inkml:trace contextRef="#ctx0" brushRef="#br0" timeOffset="2843">4025 109 25,'0'0'27,"13"13"1,-26 17-1,-5 7-18,-3 4-6,-6 8-4,0 3 0,0-2-1,4-6-2,6-8 0,6-10 1,11-10-1,0-16 2,17 6-1,-2-11 0,6-5 1,-1 3 0,5 0 2,1 0 1,-2 3 1,4 1 0,-2 2 0,-2 1 1,-1 0-1,0-1 0,-7 1 0,-2-2-1,-14 2 0,18-3 1,-18 3 0,0 0 1,0 0 0,0 0 0,-15 21 0,9-10 0,-2 5 0,1-1-3,4 1-3,0-1-5,5-4-11,11-11-10,-13 0 1,20-4 0</inkml:trace>
  <inkml:trace contextRef="#ctx0" brushRef="#br0" timeOffset="3312">3741 0 15,'0'0'1,"4"13"-1,-4 7 0</inkml:trace>
  <inkml:trace contextRef="#ctx0" brushRef="#br0" timeOffset="3547">4204 893 10,'9'-11'27,"-19"-5"3,-34 12 1,-26 6-15,77 18-10,-240 14 0,-64 3-3,-52 16-3,-37 9-2,-28 12-2,-13 8-1,1 2-2,-97-13 8,227-4 0,58-5 0,48-10 1,48-11-1,42-14 1,39-12-2,37-11-2,24-4-4,37-18-6,16 3-11,11 7-7,22-12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6:40.4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251 636 24,'0'0'26,"11"-18"-1,-11 18-6,-12 12-4,-5 4-4,-9 11-2,-3 6-3,-5 10-4,-2 6 0,-1 7 0,4 0 2,7-1 0,14-4 0,10-4 0,15-11 0,13-10 0,15-14-1,7-7 0,9-8-3,2-7 0,2-4-3,-3-4-1,-14 1-5,-6 3-8,-5 4-15,-14 5-1,2-4 0,-21 9 2</inkml:trace>
  <inkml:trace contextRef="#ctx0" brushRef="#br0" timeOffset="313">696 883 1,'23'-13'24,"-23"13"1,0 0 0,0 0-10,0 0-7,0 0-1,5 14-3,-5-14-1,-5 17-2,5-17-1,-4 17 0,4-17 0,0 0 0,19-8 0,-7-5 0,0-5 0,-1-3 0,1-3 2,-6 2 1,-6 1 1,-10 7 1,-7 4-1,-8 9 1,-4 4 0,-4 10-1,3 6-1,3 6 0,5 2-2,12-1-2,14-1 0,14-9-3,11-3-4,11-13-8,9-7-12,-4-1-3,11-15 1,-14 6 1</inkml:trace>
  <inkml:trace contextRef="#ctx0" brushRef="#br0" timeOffset="672">1080 719 30,'15'-6'30,"-15"6"2,0 0-6,0 0-8,0 0-5,-18 6-5,4 4-2,1-1-3,-3 4-1,1 1 0,2 3-2,2 1 0,6 0 0,2 1 0,4-3 0,1 0 0,-1 1 0,-2 1 0,-6 0 0,-4 2-2,-2-3 0,-7 1-5,5-9-10,15-9-15,-23 15-1,23-15 1,3-16 0</inkml:trace>
  <inkml:trace contextRef="#ctx0" brushRef="#br0" timeOffset="1000">1539 443 33,'34'-48'31,"-12"11"3,-13 9-11,-7 12-4,-21 23-6,-9 15-4,-14 26-3,-8 14-1,-2 15-4,-2 5-2,5-3 0,11-11-1,16-17 0,13-18 1,15-22-1,8-15 1,9-18 1,3-10-1,3-5 0,-2 2 1,-3 2 0,-2 8 0,-1 8 0,-1 7-3,7 2-7,9 6-21,1 7-1,14-14 0,1 7 0</inkml:trace>
  <inkml:trace contextRef="#ctx0" brushRef="#br0" timeOffset="1641">2220 262 3,'-16'35'22,"-16"19"3,4-5-6,1-1-2,-1-2-1,10-8-3,-2-7-1,11-13-1,9-18-3,0 0-1,23-16-4,1-18-1,6-7-1,5-7 1,3-4 0,5-1-1,-1 0 1,2 6-1,-2 8 2,-3 10-3,-5 11 1,-6 11-1,-7 12 1,-8 6-1,-11 10 0,-9 8 0,-12 5-1,-6 5 2,-3 0-1,-3 1 0,1-3 0,5-4 0,7-4 0,4-9 0,7-4-1,7-4 1,0-12-1,20 12-1,-4-9 0,1 3 1,0-2-1,1 2-1,1 0 1,-4-1 0,1 0 0,-3-1 0,0-2 1,2 1 0,1-5 0,2 1 0,-1-3 0,4-2 1,0-2 0,3-1-1,-3-2 2,1-2-1,-2-1 0,-2-2 0,-2 1 1,-3 0-1,-2 0 0,-4 4 1,-7 11-1,1-17 0,-1 17 1,-17-2-1,2 8 1,-3 3-1,-3 6 1,1 0-1,-2 3 0,4 0 1,3 1-1,6-1 1,6-2-2,6-4 0,9-4-4,2-1-4,8-6-11,7-6-10,-3 8-2,8-8 2</inkml:trace>
  <inkml:trace contextRef="#ctx0" brushRef="#br0" timeOffset="2391">3022 422 5,'21'-16'22,"-21"16"2,15-13-8,-15 13-3,18-19 0,-18 19-2,15-16-1,-15 16-1,11-11-2,-11 11-1,0 0-1,0 0-2,-13 2 0,0 3-2,-3 3 0,-2-1-1,-3 4 1,1-1-1,3 0 0,2-2 0,4-1 1,11-7-1,-8 12 0,8-12 1,14 14-1,-14-14 0,22 17 0,-8-6 0,-2 2 0,-1-2 0,-6 1 0,-5 1 0,-6-1-1,-8 2-1,-2-3-5,-5 4-8,-3-3-16,9-11 0,-5 7 1,20-8 0</inkml:trace>
  <inkml:trace contextRef="#ctx0" brushRef="#br0" timeOffset="2844">3216 394 21,'29'-17'21,"-7"9"-3,1-2-3,-3 7-2,-7 6-5,-13-3-1,-8 25-1,-5-5-1,-10 6-1,0-4-1,-3-1-1,-1-4-1,3-3 0,8-8-2,16-6-4,-14-6-5,14 6-9,13-26-10,-13 26 3,25-22-1</inkml:trace>
  <inkml:trace contextRef="#ctx0" brushRef="#br0" timeOffset="3063">3340 467 25,'7'17'24,"-7"-17"-3,5 11-2,-5-11-5,0 0-3,11-6-3,-2-5-3,2-3-3,2-3-2,0-3-2,0 2-3,4-2-6,-2 4-2,3 0-5,1 3 2,1 4-1,4-1 2,5 1 2,4-6 4,3-1 5,4-6 5,0-7 4,1-2 2,1-6 1,-7 0 3,-5-5 2,-6 8 1,-9 4 0,-9 5 1,-6 25-2,-23-7-2,-6 28-1,-5 13-3,-7 16-1,-1 7-3,0 6-2,6 0 0,6-6-1,12-9 1,13-17-1,10-17 1,10-17-1,7-13 1,1-12-1,3-5 1,0-1-1,-5 0 1,-7 6 1,-2 9-1,-12 19 1,0 0-2,0 0 0,4 25-2,0-8-4,-2 4-4,9-6-6,4-2-10,0-3-6,7-14 1,-7 6 2</inkml:trace>
  <inkml:trace contextRef="#ctx0" brushRef="#br0" timeOffset="3610">3953 411 39,'7'23'30,"-7"-23"1,7 11-9,-7-11-16,12-14-28,-12 14-6,5-25-2,-5 25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6:07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354 155 11,'-13'-8'16,"13"8"1,-17-5-2,6 7-1,-5 5-2,-4 9-2,-4 9-2,-7 11-2,-3 6 0,-1 11-1,-3 1-1,3 5 0,6-6 1,6-5-1,5-12-1,7-10 1,11-26-2,0 0 0,19-17-1,0-18 0,6-8-1,6-9 0,4-6 0,-2-2 0,2 5 0,-6 6 1,-1 8-1,-4 13 1,-1 9-1,-6 15 1,-1 10 0,-2 9 0,1 8-1,1 5 1,-2 7-1,1 1 0,0 0 1,0 0 0,-1-3 0,-2-3 0,-2-5 1,-1-6-1,-2-5 0,-7-14 0,16 2-1,-5-15 1,5-11-1,7-9 0,5-8 0,5-8 0,7-6 1,3-2-2,-2 4-3,0 0-9,-5 6-19,-13 20 0,-2 3-1,-21 24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7:13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899 904 31,'0'0'30,"-22"15"0,22-15-4,-10 18-12,10-7-5,0-11-3,21 13-3,-5-9-1,3-4-1,-1-2-1,1-6 1,-1-2-1,-3-1 0,-5-1 0,-4-1 0,-5 2 0,-1 11 0,-16-12 0,0 14 0,-5 7 1,-5 8-1,0 7 1,0 6-1,3 5 1,4 1 0,11-2-1,5-1 1,9-7-2,14-7-1,6-7-4,10-10-4,1-4-11,0-5-9,9-11-1,-8 1 0</inkml:trace>
  <inkml:trace contextRef="#ctx0" brushRef="#br0" timeOffset="344">1296 869 45,'0'0'32,"0"0"1,9 16-8,-3 2-9,-4 9-7,6-2-5,1 1-3,0-2-4,10-11-5,-5-2-6,5-14-9,5-11-9,-9-3 0,6-14 1</inkml:trace>
  <inkml:trace contextRef="#ctx0" brushRef="#br0" timeOffset="500">1477 820 33,'-31'2'30,"10"9"1,-9 12-5,-2 6-7,2 2-8,3 2-7,4-3-5,9-12-11,14-18-18,0 0-2,33-17 1,-9-5 0</inkml:trace>
  <inkml:trace contextRef="#ctx0" brushRef="#br0" timeOffset="688">1734 479 25,'7'-17'30,"-3"3"2,-16 21-1,-8 14-12,-1 13-8,-7 17-3,-3 4-4,-3 13-3,1 0-1,6-5-2,6-11-1,8-15-1,3-12 0,10-25 0,0 0 0,9-18 0,0-6 2,-2-2 2,2 1 4,-3 6 0,5 3 2,-11 16-1,20-12 0,-7 14-1,5 0-4,6-3-6,5 0-14,2-7-12,10-14-1,-8 0 1,9-12 0</inkml:trace>
  <inkml:trace contextRef="#ctx0" brushRef="#br0" timeOffset="1282">2595 204 22,'23'-37'28,"-3"3"3,-17 18-1,-3 16-13,-21 0-6,-9 18-4,-2 12-2,-9 13-1,0 8-2,-1 7-1,9 1 0,7-1-1,11-6 1,11-5-1,9-10 0,9-6 0,3-6 1,2-5 0,-3-4 0,-8 1 1,-6 3-1,-12 2 1,-8-2 0,-10 1-1,0-3 0,-5-2-2,1-6-3,11-9-2,4-6-11,12-6-15,16-12-1,3 6 1,13-8 0</inkml:trace>
  <inkml:trace contextRef="#ctx0" brushRef="#br0" timeOffset="1766">2939 100 31,'0'0'33,"-17"10"1,-8 14-1,-6 10-12,0 13-10,-10 17-3,2 2-4,-5 7-1,6 0-3,8-8-5,4-7-10,10-17-18,17-23 0,-1-18-2,18-5 2</inkml:trace>
  <inkml:trace contextRef="#ctx0" brushRef="#br0" timeOffset="2141">3006 434 37,'-16'26'31,"4"-1"2,-7 9-2,0-4-16,3 0-8,0 0-5,0-9-4,16-21-8,0 0-14,0 0-7,25-38-1,-9 8 1</inkml:trace>
  <inkml:trace contextRef="#ctx0" brushRef="#br0" timeOffset="2344">3112 436 32,'0'0'29,"16"-3"2,-16 3-6,25-20-10,-9 13-5,4-7-1,-3 7-1,4 1-2,-7 9-1,-14-3-3,6 30 0,-12-8 0,-9 6-1,-2-1 0,-7 0-1,-2-5 0,3-7-2,4-10 0,19-5-2,-15-27-7,20-8-8,7-3-12,1-4-2,12-8 0,-4 7 1</inkml:trace>
  <inkml:trace contextRef="#ctx0" brushRef="#br0" timeOffset="2610">3413 22 14,'27'-23'27,"-27"23"-1,5 11-4,-10 10-7,-4 11-7,-1 7-5,-2 8-5,-3 3-2,1 1-3,3-1 0,5-10-1,4-5-1,5-10 1,5-9 4,3-7 3,4-6 3,2-4 5,4-3 1,0-1 4,4-2-1,-2-1 1,2-1-2,-4 0-1,1-5-2,-2 2-3,-4-3-1,-5 4 0,-4 0 0,-7 11 0,0 0-1,-23 9 0,9 5 0,-8 11-1,6 1-1,-1 1-1,1 2-3,10-8-5,1-4-9,5-17-15,0 0 1,0 0-1,15-32 2</inkml:trace>
  <inkml:trace contextRef="#ctx0" brushRef="#br0" timeOffset="3047">3274 99 45,'-12'-2'21,"12"2"-13,6-13-19,-6 13-10,0 0-3</inkml:trace>
  <inkml:trace contextRef="#ctx0" brushRef="#br0" timeOffset="3282">3383 955 11,'40'-7'28,"-12"-9"1,-28 16 4,-41-3-14,-23 4-3,-50 19-1,-33 7-2,-56 20 0,-36 9-4,-44 17-2,-16 6-2,-14 12-1,6-2-1,15-2-2,30-7-1,34-10 0,39-9 1,39-9-1,34-14 0,31-9 0,21-8 0,27-9-3,18-3 0,19-9-6,24 1-16,6-5-12,8-5 0,-2 3 0,6-2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7:22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301 344 48,'24'-12'31,"-24"12"3,21 11-3,-7 9-15,-7 12-11,1 5 0,-4 11-2,-4 5 0,-8 9 0,-2 4 0,-7-6 0,-3-5 0,-7-11 0,0-14-1,-3-13 0,2-13-2,3-14-2,0-10-4,14-7-9,2-5-22,3 5 2,9-5-1,1 7 1</inkml:trace>
  <inkml:trace contextRef="#ctx0" brushRef="#br0" timeOffset="297">627-4 49,'-22'2'34,"-26"26"1,-13 17-1,-9 20-11,-15 12-17,0 3-3,5 2-4,5-3-4,23-16-17,18-13-12,14-13 0,23-20-1,10-12 1</inkml:trace>
  <inkml:trace contextRef="#ctx0" brushRef="#br0" timeOffset="500">622 454 24,'-2'41'27,"7"-4"2,-5 11 0,5-9-12,6-7-7,4-4-3,9-20-2,4-11 0,4-19 0,-3-11-2,1-11-1,0-4-1,-4 0-2,-2 3-6,-4 11-19,-10 11-5,4 2-2,-14 21 2</inkml:trace>
  <inkml:trace contextRef="#ctx0" brushRef="#br0" timeOffset="766">1081 262 36,'0'0'30,"24"-9"1,-24 9-1,0 0-15,0 0-7,0 0-2,-12 8-2,-4 6 0,0 2-1,-1 6 1,1 4-2,2 5 0,7 0-1,7 2 0,7-3-1,4-4 1,6-4 0,-3-2 0,4-3 0,-6-2-1,-3-1 1,-7-2 0,-3 1 0,-5 0-3,-5 0-3,11-13-13,-16 8-16,16-8 1,0 0-2,-10-11 1</inkml:trace>
  <inkml:trace contextRef="#ctx0" brushRef="#br0" timeOffset="1141">1571 208 28,'7'11'29,"-15"8"1,5-2-1,-2 9-11,-5-4-13,3-2-9,0-8-13,7-12-12,-2-12-1,11-15 1</inkml:trace>
  <inkml:trace contextRef="#ctx0" brushRef="#br0" timeOffset="1454">1712 223 46,'0'0'30,"10"16"1,-10-16-4,11 9-15,-11-9-5,11 0-2,-11 0-2,20-20 0,-8 6-1,4-3 0,2-2 0,4 1 0,-1 0-1,0 7-1,3 8-1,-6 6-5,6 1-12,-1 2-13,-7 12-3,4-12 2,-13 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7:23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75 335 25,'-3'-11'29,"3"11"2,0 0-2,-6 22-13,0 10-6,-4 16-3,1 4-2,-2 9-2,1-3-2,0-2-1,3-12 1,4-14-1,3-30 1,11-1 0,2-31-1,3-13 1,2-8-1,5-5 1,4-2-1,-1 2 1,2 8 0,0 12-1,-2 14 1,-2 11-1,-1 12 1,-6 8-1,-4 10 1,-6 6-1,-7 6-1,-5 0 1,-3 2 0,0-4 0,-2-2 0,1-4 0,3-5 0,5-2 0,6-2 0,5 1 0,3 0 0,3 6 0,3-1 0,-3 7 0,0 0 0,-6 2 0,-6 0 0,-7-1 0,-6-4 1,-4-2-1,-3-6 0,-3-6-1,1-4 0,4-8-3,2 0-5,9-13-7,6 1-3,5-2-2,6-1-1,8 2 2,0 1 4,4 0 6,3 2 8,-1 2 9,0 3 5,-1-3 4,-3-1 1,0-1 2,-2-4-4,-3 0-3,-2-5-4,-5 1-1,1 0-2,-7 3-2,-2 1-1,-6 4-1,2 14 0,-14 0 0,1 11 0,0 12 0,0 3 0,1 6 1,7 1-1,3 1 1,8-6-1,7-7 0,8-7-1,10-12-1,0-6-2,10-13-6,-5-2-7,1-10-11,4-10-5,-12 2 1,5-10 1</inkml:trace>
  <inkml:trace contextRef="#ctx0" brushRef="#br0" timeOffset="766">955 102 38,'6'-38'31,"-4"11"0,-1 8-8,-1 19-4,-6 14-6,2 14-4,-6 21-2,3 7-3,-3 12-3,0 5-2,4-5-3,-2-7-3,12-23-5,1-12-9,-5-26-10,23-21-3,-9-14 2,7-17 1</inkml:trace>
  <inkml:trace contextRef="#ctx0" brushRef="#br0" timeOffset="953">1067 21 42,'8'-23'27,"-8"23"-2,0 0-6,1 23-4,-4 15-5,0 13-3,0 14-3,0 10-4,1 1 0,0 1-3,7-13-5,3-13-13,-2-13-8,10-28-2,-16-10 2</inkml:trace>
  <inkml:trace contextRef="#ctx0" brushRef="#br0" timeOffset="1172">1216 337 41,'27'-7'28,"-13"1"3,2-8-11,5-3-8,-6 6-2,4-5-4,-7 7-2,-12 9-1,12 0 0,-14 11-1,-6 9 0,-1 1 0,-6 2-2,-3 0 1,1-4-1,-1-2-2,18-17-12,-12-4-17,12 4-2,5-22 1,-5 22-1</inkml:trace>
  <inkml:trace contextRef="#ctx0" brushRef="#br0" timeOffset="1438">1493 280 54,'11'13'31,"-13"-1"-18,2-12-13,12 11-23,-12-11-6,0 0-2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8:04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3654 106 15,'0'0'8,"0"0"1,11 4 0,-11-4-2,15 2 0,-15-2-1,23-2-1,-9-1-2,3 6 0,0-8 0,4 3-1,0 1 0,4-5-1,1 4 1,0 5 1,1-3-1,0-6 0,1 5-1,-2-4 1,4 2-1,-5 6 0,2-7 0,-1-2 0,1 5-1,2 2 1,-1-1 0,1 0 0,0-1-1,0 1 1,-1 2 0,-1-4 0,2 7 1,-3-2-2,2-1 1,1-2 1,0 1-1,4 4 0,0-4 0,2-1 1,1-2-1,2-3 0,-1 6 0,-1 3 0,0-4 0,-4-3-1,0 2 1,-2 1 0,-1 0-1,-1 1 1,1-3-1,2-2 1,3 0-1,0 1 1,3 5-1,0 2 0,2-5 1,0-3-1,1 3 0,-2 1 0,1 2 1,-3-1-1,-1-3 0,3-6 0,-1 11 1,0 1-1,0-6 0,-1 1 1,0 1-1,1-2 0,1 3 0,-2-1 1,0-3-1,0 2 0,1 0 0,-3 1 1,2-1-1,0 4 1,0-4-1,-3-3 0,2 3 0,1 4 0,-1-1 1,0-1-2,1-3 1,1-4 0,2 7 1,-1 3-1,-1-7 0,-1-1 0,-1 2 0,-1 0 0,0 4 1,-2-2-1,0 1 0,-1 4 1,1-2-2,-1-3 2,1 1-1,0 4 0,3-5 0,0-1 0,1-2 0,1-4 0,0 7 1,1 1-1,-1-7 1,2 0-1,-2 7 0,0-2 1,0-3-1,-2 3 0,0-4 1,1 0-1,0 2 0,1 2 1,-1-3-1,0 4 1,0 2-1,0-5 0,0 4 1,0 2-1,-1 3 0,1-6 0,0-1 0,1 1 0,-1 2 1,0 1-1,-1-8 0,1 4 0,-2 2 1,0 0-1,-2 1 0,-3-3 0,1 0 0,0 1 0,1 2 0,-3-3 1,3 1-1,0-1 0,2-1 0,0-1 0,0 3 0,-1 0 0,2 4 0,-1-2 0,0-3 0,1 2-1,-1 2 1,3-1 0,0-4 0,2 0 0,-1 1 0,2 1 0,1 3 0,0-3 0,0-2 1,-2 7-1,0-1 0,3-3 0,0 1 0,-1 0 0,0-7-1,0 4 1,0-2 0,-1-2 0,-1 2-1,-2-2 1,1 0 0,-2 1 0,-3 5 1,0-1-1,-3-5 0,-3 7-1,-4 1 1,-2 1-2,-5 6-1,-4-9-3,-11-1-3,0 0-10,7 19-10,-25-2 1,-2-13 0</inkml:trace>
  <inkml:trace contextRef="#ctx0" brushRef="#br0" timeOffset="2547">24 728 3,'-14'9'6,"14"-9"1,0 0-1,0 0 0,-12 1 1,12-1-1,0 0-1,0 0 0,0 0 0,0 0-1,0 0 0,0 0-1,0 0-1,0 0-1,11 9 0,-11-9 0,17 0 0,-4-3 0,2 4 0,1-1 0,2 2 2,1-1-1,2-2 0,1-1 2,3 4-2,1-6 1,0 5-1,1-4-1,1 0 0,1 1 0,-1 0 0,-1 4 0,1 1-1,-4 2 1,2-6-1,-1 6 1,-1-1 0,2-1-1,0-3 1,1 3-1,0-1 2,1 0-1,-2 1 1,2 0-1,-2 0 1,-3 1 0,-1-3 1,-2-1-1,-2 3-1,-1-3 1,3-1-1,-4-2 0,1 1-1,-1 5 1,3 0-1,-1 2 0,1-6 1,-2 3-1,-1 3 0,1 0 1,1-4-1,2-2 1,-2 0 0,2-1-1,3 5 1,0-2-1,1 0 1,2-1-1,0-1 0,-1 0 0,2 3 0,1 0 0,-4-4 0,5 2 0,-1-6 1,3 7-1,0 2 0,2-1 0,2-7 1,0 4-1,2 5 0,-3-3 0,2 2 0,-1-3 0,-2-4 0,-2 3 0,-1 3 1,-2-3-1,0 3 0,-2-3 0,1-1 0,-2-2 1,1 5-1,-3 0 0,2 1 0,-3-2 0,-1-6 0,0 3 0,0 4 0,-2 2 0,0-1 0,3-4 0,-3 3 0,4-1 1,0-1-1,-1 2 0,1-2-1,3 1 2,-2-3-1,2 3-1,0 2 1,1-2 0,1 1 0,0 1 0,4-4 1,-2 1-2,1 2 1,2 0 0,1-5 0,0 1 1,3 4-1,-2-4 0,2 2 0,-1 1 0,1-4 0,0 1 0,0 4 0,2-1-1,-5-3 2,4 5-2,-4-7 2,4 4-1,0 2 0,-3 0 0,3-3 0,-3-1 0,0 1 0,-2-2 0,1 5 0,-7-3 0,-1-2 0,-1-2 0,-3 4 0,-1 2 1,0-2-2,-1 0 2,1-3-1,1 5 0,2 2 0,-3-2 1,4 1-2,-2 1 1,1-4 0,1 2 0,0 3 1,4-1-2,-3-3 1,3 0 0,1-3 0,0 0 1,2 6-1,0 0 0,1-6-1,0 1 2,0 4-1,0-1 0,3 1 0,-2-2 0,0-2 0,5 1 0,-2 2 0,0-4 0,0 4-1,-1-2 2,0-1-2,-3-2 2,2 4-2,-6 1 1,0-1 0,-1 1 0,0-6 1,-1 4-1,1 4 0,-1 1 0,1-5 0,0 1 0,1 2 0,-1 0 0,0 2 0,0-1 0,-2-3 0,0 1 1,1 2-1,-4 2 0,2-1 1,1-1-1,-1-1 1,0 2-1,1-2 0,-1 3 0,1-1 0,-1-3 0,2 3 0,-1-3 0,2 1 0,-2 0 0,-2-1 0,4-1 0,-2 1 1,2 0-2,-1 3 1,2-3 0,-2-2 1,1 2-2,0 0 2,1-1-1,2 0 0,-1 2 0,2-5 0,0 6 0,0-4 0,0 1 0,-1 1 0,3 3 1,-5 0-1,2-1 0,-1 1-1,-1 1 2,-1 1-2,2 1 1,-1 0 0,0-3 0,-1 3-1,-1-4 1,2 3 0,3-3 0,-2-1 0,1 3 1,1-2-1,0-1-1,1-3 2,1 1-1,-1-2 0,-1 6 0,2-6 0,-3 2 0,0 0-1,-2-2 1,1 2 0,1 0 0,0-3-1,-1-1 1,2 0-1,-1-2 2,1 2-2,1 3 1,1 0 0,-2-5-1,1 2 1,4 3 0,-2 0 0,2 1 0,-1-3 1,3-3-2,0 3 2,2 3-1,1-4 0,0 0 0,1 1 1,2-2-1,-3 6 0,-3 0 0,1-1 0,-2-1 0,-1 4 0,-1-6 1,1 3-2,3-2 1,3-3 0,4-4 0,1 1 0,4 1 0,0-1 0,3-1 0,-1 0 0,-3 0 0,-2 3 0,-2 6 0,3-3 0,-6 3-1,0 2 0,-4 3 1,1-1-1,4 2 0,1-6 0,-1-1 0,-1 2 0,3-8 1,0 1 0,5 3-1,-2-10 1,-4-5 0,-1 10 0,-5-1 0,2 1 1,-1 5-1,-2-6 0,-6 5-1,0 5 1,1 7 0,-1-4-1,-2-1 0,0-2 0,-2 1-1,-3 8 0,1-13-2,-5 3 1,0 0-3,-4-2 0,-1 0-3,-5 0 0,-12 3-7,19-6-9,-19 6 1</inkml:trace>
  <inkml:trace contextRef="#ctx0" brushRef="#br0" timeOffset="5860">162 1363 14,'-11'-6'16,"11"6"-2,0 0-2,0 0-2,-15-4-3,15 4-2,0 0-2,0 0-2,0 0-1,0 0 0,0 0 0,0 0 0,0 0 1,19-5-1,-5 4 2,5-6-2,5 3 1,4 0 0,7 6 0,2 2 0,3-6 1,2 0-1,1 0 1,0 8-1,1-2 1,-4 2-1,-1-6 1,0-1-2,1-1 2,-1 5-1,2 3 0,-1-7-1,1-2 1,-2 0 0,1 3 0,-3 1 0,-1 1 0,-3-3 0,-1-5 0,-3 3 0,1 5 0,-1 3 0,1-2-1,1-4 0,3 2 1,2 7-1,4-1 0,3-1 0,2 1 1,4-9-1,2 4 0,0 5 0,-2-3 0,1-3 0,-2 1 0,0-2 0,-1 0 0,-5 3 1,-1 1-1,-3-4 0,2-2 0,-3 1 1,0-5 0,-1 3 0,-1 1-1,4-5 1,-2 2 0,3 2-1,0-1 0,-1 3 1,2 2-1,0-4-1,0-1 2,-2 4-1,3-4 1,4 2-1,2-3 0,4 0 1,4 2-1,4 3 0,4 4 0,2-4 1,1 1-1,-3-3 0,-2-1 0,-5 6 0,-2-3 1,-10-6-2,-3 1 2,1 5-1,-3-5 1,0 9-1,3-4 0,3-12 1,2 9 0,5 5-1,1-5 1,-2-1 0,1 0-1,-3-2 1,0-2 0,-3 11 0,-3-4-1,-1-3 1,-3 2 0,4 0-1,-4 1 1,3 5-1,-1-1 0,0-5 1,2 0-1,1 4 0,2-3 0,0-2 0,-3 5 0,3-7 0,1-2 1,-1 5-1,2-1 0,-3-3 0,-2 4 0,-4-1 0,-3-5 1,-4 5-1,-3 4 0,-5 3 0,-6-4 0,0-2 0,-5 3 0,-1 6 0,2-3 0,0-4 0,0 1 0,1-7 0,4 4 0,-2 8 0,3-6-1,0-6 1,-2 4 0,-2 4 1,-1-2-1,-1 5 0,-4 1 0,0-6 0,-11 0 0,11 5 1,-11-5-1,0 0-1,0 0 2,0 0-1,11-4 0,-11 4 0,0 0-1,0 0 0,0 0-5,0 0-9,0 0-13,-12 12-2,12-12 2,0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34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45 214 11,'0'0'27,"0"0"0,0 0 0,0 0-11,-8 23-4,-6 0-4,5-2-4,-2 2-3,6-1 1,10-3 0,9-5-1,7-5 1,9-10 0,3-7 0,7-8 0,-1-6-1,0-5 0,-9 1-3,-5 3-3,-5-2-11,-4 3-12,-16 22-3,7-21 2,-7 21-1</inkml:trace>
  <inkml:trace contextRef="#ctx0" brushRef="#br0" timeOffset="453">562 95 16,'15'-9'25,"-15"9"-1,15-13-2,-15 13-4,14-20-2,-3 5-1,-11 15-2,12-20-2,-12 20-1,0 0-3,11-11-2,-11 11-1,0 0-2,0 0-1,4 13-1,-4-13 0,-4 18 0,-1-3 0,-1 2 0,-1 2 0,-1 3 0,0 3-1,1-3 1,1 0 0,0 2-1,2-3 0,1-4-1,-3 3-1,3-6-2,-4-2-4,7-12-4,0 0-13,-18 8-8,18-8 0,-7-12 2</inkml:trace>
  <inkml:trace contextRef="#ctx0" brushRef="#br0" timeOffset="828">747 178 15,'26'0'23,"13"-14"1,-3 1-1,0-7-13,0-4-2,-6 0 0,-2-6-3,-11 10 1,-1-1 0,-14 8 0,-2 13 0,-18-4 0,1 13-1,-4 17 0,0 1 0,1 5-1,2 4 1,4 5-3,5-7 0,8 2-1,6-5-2,1-10-2,0-1-6,-6-20-7,20 17-17,-20-17-1,0 0 2,0 15-1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9:56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726 99 43,'15'-11'20,"6"-9"-3,-2 1 1,-2-1-7,-3 1-2,-21 8-1,-12 4-2,-23 21-3,-19 16 0,-16 18 0,-12 16-1,-9 19-1,-5 14 0,9 10-1,9 9 1,19 1 0,19-8 0,23-9 0,24-12 0,24-18 0,20-18 0,22-21 0,18-24-1,10-19 0,4-14 1,-4-9-2,-10-2 0,-11-2-1,-14 5-3,-14 3-4,-16 10-6,-14 7-11,-1-1-4,-14 15 0,7-13 2</inkml:trace>
  <inkml:trace contextRef="#ctx0" brushRef="#br0" timeOffset="422">937 700 13,'0'0'25,"0"0"1,1 14 1,-1-14-13,15-2-5,-15 2-4,17-10-2,-17 10-2,18-14 0,-18 14-2,17-17 1,-17 17 0,6-11 0,-6 11 0,0 0 0,0 0 0,0 0-1,0 0 1,0 0 0,0 0 0,-11 14 0,11-14-1,0 0 1,0 0 0,0 0 0,0 0 1,0 0 0,0 0 1,0 0 0,1 11 1,-4 0 0,-3 11 0,-1 12-1,-3 9 0,-1 8-2,1 5-2,-1 2-6,1-8-14,12-14-7,-3-9 0,16-25 1</inkml:trace>
  <inkml:trace contextRef="#ctx0" brushRef="#br0" timeOffset="860">1146 699 3,'13'7'22,"-13"-7"0,17 1 1,-17-1-11,24-11-3,-9-1-5,5-3-1,4-2-1,5-1 1,0 4-1,0 7 1,-1 7 1,-5 11-1,-6 9 2,-10 10-1,-5 8 0,-13 7-1,-8-1 0,-6-4 0,-4-7-1,-2-12-1,1-11 0,8-13-3,2-14-5,11-11-14,18-15-8,2 7 1,19-12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9:57.8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327 0 4,'-37'88'20,"-15"42"-1,9 17 1,-6 23-13,2 7-3,10-9-1,6-27 1,9-34 0,12-46-2,8-41 0,5-44-1,4-35 1,4-31 0,-1-17 1,-1-5 0,-1 7 1,-6 16 2,2 18 0,-3 24 0,7 19 0,-8 28-2,17 0-1,-2 19 0,10 1-1,8 0-3,9-5-3,11-10-9,14-11-15,0-2-1,13-17 1,-7 4-1</inkml:trace>
  <inkml:trace contextRef="#ctx0" brushRef="#br0" timeOffset="516">636 773 13,'0'0'24,"26"-14"0,-12 6 2,8-8-14,3-1-4,0 1-2,3-2-1,-3 9-1,-1 2-1,-4 12 0,-2 9 0,-10 13 0,-3 6-1,-7 10 1,-8-3 0,-4 1-1,-2-7 1,-2-6-1,0-11 0,2-14 0,4-14-1,6-12-3,4-4-3,10-6-9,10-1-15,-2 10-2,13-4 1,-4 17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39:59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505 875 9,'46'-52'22,"-12"11"-2,-2 1-3,-11 12-2,-11 9-1,-10 19-4,-44 25-3,-8 23-2,-18 27-3,-12 24-1,-8 22-1,-2 17-1,8 7 1,20-8 2,17-10 2,25-24 0,18-18 2,25-31 0,11-23 0,15-27 0,1-15-1,2-15-2,-8-5-1,-7-4-1,-11 3 0,-11 2 0,-13 4-1,-11 4 0,-9 8-1,-5 6 0,-2-1-3,-5 5-3,7-3-7,6-2-17,-2 0-2,13-8 2,-2 6 0</inkml:trace>
  <inkml:trace contextRef="#ctx0" brushRef="#br0" timeOffset="797">1757 655 10,'0'0'23,"0"0"-2,0 0-4,-6 11-1,-4 1-3,-5 13-2,-11 16-2,-5 17-1,-11 25-3,-7 18-2,-9 19-1,2 4-1,2-1-1,7-9-1,12-22-2,12-25-7,11-34-13,26-42-5,2-19 0,16-31 0</inkml:trace>
  <inkml:trace contextRef="#ctx0" brushRef="#br0" timeOffset="1047">1556 947 6,'0'0'21,"0"0"0,16-19-3,-16 19-7,26-31-1,-7 4-5,9-10-1,4-9 0,7-7 0,5 0-1,2 1 1,2 5-1,0 12 1,0 16-1,-8 23 0,-6 22-1,-13 27-1,-11 22 0,-17 19 0,-14 18 0,-20 13 1,-12 0 0,-9-4 0,-1-17-1,-1-15 1,4-23-1,12-25-4,10-27-7,12-21-16,24-26-3,4-5 0,18-10 0</inkml:trace>
  <inkml:trace contextRef="#ctx0" brushRef="#br0" timeOffset="1469">2355 1346 14,'0'0'18,"-13"22"-2,13-22 0,0 0-3,18-27 0,-6 0-3,0-6-3,2-7-1,-3-2-1,0-4-2,-5 3 0,-6 7-2,-9 9 0,-9 12 0,-5 15-1,-7 11 1,-2 16-1,-1 14 1,3 11-1,4 4 1,11 3-1,11-7 0,15-11-1,13-13-1,9-19-3,8-14-4,6-15-7,9-12-8,-9-1-2,4-12 0</inkml:trace>
  <inkml:trace contextRef="#ctx0" brushRef="#br0" timeOffset="1781">2701 1126 35,'11'7'28,"9"-5"-4,1 4-5,1-3-5,7 1-4,0-1-4,4-2-3,2-5-1,4-2-2,3-5 0,2-4-1,3-4 1,0-2-1,-5-2 1,-3 3 1,-9 9 0,-16 11 1,-21 21-1,-20 27 2,-20 29-1,-14 26 1,-16 28-1,-5 23 0,-5 18-1,7 3 0,14-10-2,13-19-5,18-32-13,23-33-11,11-29-1,23-44 0,5-28 1</inkml:trace>
  <inkml:trace contextRef="#ctx0" brushRef="#br0" timeOffset="2375">4448 172 9,'0'-31'26,"-15"29"1,2 14 1,-14 35-12,-7 29-5,-12 25-3,-7 25-4,-5 18-2,-2 15 1,9-3 0,8-10 1,12-23 0,15-31 0,21-35 0,16-37 0,16-34-1,9-26-2,6-17 0,6-10-1,1 1 1,-3 8-1,-5 15 0,-5 18 0,-4 13 0,-5 13 1,-1 5-1,-2 4 1,7-9 0,7-12 1,7-20 1,4-18-1,5-24 0,3-20 0,3-15 0,-5-10-1,-4-2-1,-8 3-4,-12 16-5,-7 11-8,-8 25-16,-15 28-1,-2 16 0,-9 21 2</inkml:trace>
  <inkml:trace contextRef="#ctx0" brushRef="#br0" timeOffset="2890">5395 801 22,'0'0'26,"15"14"1,-21 14-6,-2 3-8,-3 2-3,0 3-5,-1-4-1,2-2-2,4-12 0,6-18-1,12-10 0,-1-21-1,7-11 0,-4-8 1,4-7-2,-5-1 1,-3 6 1,-10 7 0,-12 14 0,-10 18 0,-9 18 1,-6 16 0,-4 13-1,-4 14 1,4 6 0,7 7-2,12-4 1,14-7-2,14-13 0,15-17-5,10-9-5,9-16-12,14-17-7,-3-3 1,11-12 0</inkml:trace>
  <inkml:trace contextRef="#ctx0" brushRef="#br0" timeOffset="3234">5738 705 22,'13'-8'27,"-13"8"-3,0 0-3,7 13-5,-10 0-4,2 1-4,-3 9-3,-1-3-2,2 4-2,-4-4 0,4 0-1,-2-5-1,5-15 1,-3 12-1,3-12-1,0 0 0,15-20-1,-15 20 0,16-21 0,-5 9 0,0-3 0,2 3 0,-5-3 1,1 4 1,-9 11 2,11-18 0,-11 18 2,2-11 1,-2 11 0,-19 13 0,3 6 0,1 4 0,-2 6-1,2 1-1,-1 0 0,5-6-2,8-7 1,3-17-1,21-20 1,1-17-1,6-14 0,5-11 1,5-5-1,5-2 0,-1 6 0,-3 12-5,1 15-17,5 14-6,-7 27-3,6 5 2</inkml:trace>
  <inkml:trace contextRef="#ctx0" brushRef="#br0" timeOffset="3734">6423 875 71,'0'0'33,"0"0"-5,11 7-17,-11-7-38,-11 5-7,11-5 2,-32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40:03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12323 0 31,'-34'17'25,"-42"25"-1,-21 4 1,-36 14-22,-31 6 0,-32 3 0,-31 4 1,-20-4 1,-20 1-1,-14-10 1,-18-2 0,-15-6 0,-15 2-1,-11-5 0,-10 4-1,-12 2 1,-7 3 0,-9-3 0,-6 6 1,-4-2-1,-7 6 0,-7 0-1,-8 6-1,-3-1 1,-5 7-1,2 3 0,-2 7 0,1 3 0,4 4-1,12 2 0,13 3 0,14 1-1,18 0 0,26-2-1,22-3 1,31-2-1,34-5 0,31-7 1,36-9-2,36-4-1,40-11-3,27 0-3,45-14-7,26 0-9,29-3-10,33-10 0,17 1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40:04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12898 825 19,'81'-69'22,"-24"43"1,-11 32-11,-16 36-2,-22 40-2,-15 43-1,-19 48-1,-20 46-2,-17 43-1,-15 40-1,-9 27-1,-3 19 0,4-3-1,6-19-1,11-28 1,14-45-2,14-55-3,13-61-2,10-64-2,7-63-2,1-60 0,1-50 0,-1-53 0,-2-46 2,-4-43 2,-4-36 2,-6-30 3,-7-26 0,-9-16 3,-15-2 1,-14 0 3,-15 22 2,-19 22 0,-20 38 2,-23 43 0,-21 49 1,-22 49-2,-24 49 1,-22 50-3,-23 40-2,-23 40 1,-20 32-1,-18 29 1,-14 17-1,-19 15 1,-7 2 1,-18 8-1,-9 0 0,-13 4 0,-8-4-1,-10-1 0,-8-3-1,-4 0-1,-2-3 0,3-6 0,3-13 0,9-10-1,12-15 0,12-14 0,19-15 1,15-15-1,25-14 0,21-11-1,24-7-1,27-6 1,29-3-1,30 2 1,28 3-2,33 5 1,26 10 0,28 10 1,26 14 0,21 14-1,16 21 1,12 24 0,7 24 0,7 26 0,1 24 0,3 24 0,-3 19 0,-1 21 0,-1 6 0,1 3 0,-1-1 0,2-6 0,1-16 0,3-22 0,4-25 1,2-30-1,3-30 0,-1-31-1,-1-32 0,-1-30 0,-6-20-1,-5-24 0,0 0-2,-3-14 0,-7-1-2,3-4-1,-4-1-2,7-10-4,4-5-6,-2-9-10,16-27 1,-1-10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28" units="in"/>
          <inkml:channel name="Y" type="integer" max="24570" units="in"/>
          <inkml:channel name="F" type="integer" max="255" units="dev"/>
        </inkml:traceFormat>
        <inkml:channelProperties>
          <inkml:channelProperty channel="X" name="resolution" value="2978.02197" units="1/in"/>
          <inkml:channelProperty channel="Y" name="resolution" value="2978.18188" units="1/in"/>
          <inkml:channelProperty channel="F" name="resolution" value="INF" units="1/dev"/>
        </inkml:channelProperties>
      </inkml:inkSource>
      <inkml:timestamp xml:id="ts0" timeString="2009-05-04T14:06:35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183 165 29,'24'-9'28,"-24"9"3,25 1-2,-25-1-13,1 22-6,-5-8-4,-5 2-4,2-1-1,-2-3-1,9-12 0,0 0 0,0 0-1,12-22 1,-1-2 0,0-6 0,-3 1 0,0-2 1,-8 1-1,-12 8 1,-7 7 0,-10 11 0,0 6 1,-8 10 0,1 3 1,-3 10-1,10 2 1,9 0 0,16-7-1,14-8-2,15-6-2,17-11-7,9-3-15,2-6-8,6-8-2,-10 6 2</inkml:trace>
  <inkml:trace contextRef="#ctx0" brushRef="#br0" timeOffset="1563">532 95 5,'0'0'21,"0"0"2,0 0-4,0 0-5,0 0 0,0 0-4,5-11 1,-5 11 0,0 0-1,15-14-2,-15 14-1,0 0-1,-1 11-2,1-11-1,-4 19-1,0-8 0,4-11-1,-3 20-1,3-20 1,14 6 0,4-10 0,5-7 0,7-6-1,5-5 0,2-1 0,-1 0 1,-7 3-1,-3 9 0,-2 3-2,-7 11 0,2 7-4,-6 7-5,8-2-10,11-3-11,3 4-1,12-13 1,-1 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11F4C-3B64-4E04-9830-502458BC14C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5BC2A-97D9-44A7-A510-2068FFD4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emf"/><Relationship Id="rId42" Type="http://schemas.openxmlformats.org/officeDocument/2006/relationships/image" Target="../media/image22.emf"/><Relationship Id="rId47" Type="http://schemas.openxmlformats.org/officeDocument/2006/relationships/customXml" Target="../ink/ink23.xml"/><Relationship Id="rId50" Type="http://schemas.openxmlformats.org/officeDocument/2006/relationships/image" Target="../media/image26.emf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slide" Target="../slides/slide5.xml"/><Relationship Id="rId16" Type="http://schemas.openxmlformats.org/officeDocument/2006/relationships/image" Target="../media/image9.emf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37" Type="http://schemas.openxmlformats.org/officeDocument/2006/relationships/customXml" Target="../ink/ink18.xml"/><Relationship Id="rId40" Type="http://schemas.openxmlformats.org/officeDocument/2006/relationships/image" Target="../media/image21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30.emf"/><Relationship Id="rId5" Type="http://schemas.openxmlformats.org/officeDocument/2006/relationships/customXml" Target="../ink/ink2.xml"/><Relationship Id="rId19" Type="http://schemas.openxmlformats.org/officeDocument/2006/relationships/customXml" Target="../ink/ink9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3.xml"/><Relationship Id="rId30" Type="http://schemas.openxmlformats.org/officeDocument/2006/relationships/image" Target="../media/image16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emf"/><Relationship Id="rId56" Type="http://schemas.openxmlformats.org/officeDocument/2006/relationships/image" Target="../media/image29.emf"/><Relationship Id="rId8" Type="http://schemas.openxmlformats.org/officeDocument/2006/relationships/image" Target="../media/image5.emf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emf"/><Relationship Id="rId46" Type="http://schemas.openxmlformats.org/officeDocument/2006/relationships/image" Target="../media/image24.emf"/><Relationship Id="rId20" Type="http://schemas.openxmlformats.org/officeDocument/2006/relationships/image" Target="../media/image11.emf"/><Relationship Id="rId41" Type="http://schemas.openxmlformats.org/officeDocument/2006/relationships/customXml" Target="../ink/ink20.xml"/><Relationship Id="rId54" Type="http://schemas.openxmlformats.org/officeDocument/2006/relationships/image" Target="../media/image28.emf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emf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6.emf"/><Relationship Id="rId31" Type="http://schemas.openxmlformats.org/officeDocument/2006/relationships/customXml" Target="../ink/ink15.xml"/><Relationship Id="rId44" Type="http://schemas.openxmlformats.org/officeDocument/2006/relationships/image" Target="../media/image23.emf"/><Relationship Id="rId52" Type="http://schemas.openxmlformats.org/officeDocument/2006/relationships/image" Target="../media/image27.emf"/></Relationships>
</file>

<file path=ppt/notesSlides/_rels/notes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21" Type="http://schemas.openxmlformats.org/officeDocument/2006/relationships/customXml" Target="../ink/ink38.xml"/><Relationship Id="rId34" Type="http://schemas.openxmlformats.org/officeDocument/2006/relationships/image" Target="../media/image47.emf"/><Relationship Id="rId7" Type="http://schemas.openxmlformats.org/officeDocument/2006/relationships/customXml" Target="../ink/ink31.xml"/><Relationship Id="rId12" Type="http://schemas.openxmlformats.org/officeDocument/2006/relationships/image" Target="../media/image36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49.emf"/><Relationship Id="rId2" Type="http://schemas.openxmlformats.org/officeDocument/2006/relationships/slide" Target="../slides/slide6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42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3.emf"/><Relationship Id="rId11" Type="http://schemas.openxmlformats.org/officeDocument/2006/relationships/customXml" Target="../ink/ink33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46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" Type="http://schemas.openxmlformats.org/officeDocument/2006/relationships/image" Target="../media/image32.emf"/><Relationship Id="rId9" Type="http://schemas.openxmlformats.org/officeDocument/2006/relationships/customXml" Target="../ink/ink32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41.xml"/><Relationship Id="rId30" Type="http://schemas.openxmlformats.org/officeDocument/2006/relationships/image" Target="../media/image45.emf"/><Relationship Id="rId35" Type="http://schemas.openxmlformats.org/officeDocument/2006/relationships/customXml" Target="../ink/ink45.xml"/><Relationship Id="rId8" Type="http://schemas.openxmlformats.org/officeDocument/2006/relationships/image" Target="../media/image34.emf"/><Relationship Id="rId3" Type="http://schemas.openxmlformats.org/officeDocument/2006/relationships/customXml" Target="../ink/ink29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customXml" Target="../ink/ink47.xml"/><Relationship Id="rId7" Type="http://schemas.openxmlformats.org/officeDocument/2006/relationships/customXml" Target="../ink/ink49.xml"/><Relationship Id="rId12" Type="http://schemas.openxmlformats.org/officeDocument/2006/relationships/image" Target="../media/image55.e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2.emf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customXml" Target="../ink/ink50.xml"/></Relationships>
</file>

<file path=ppt/notesSlides/_rels/notes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7.xml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" Type="http://schemas.openxmlformats.org/officeDocument/2006/relationships/customXml" Target="../ink/ink52.xml"/><Relationship Id="rId21" Type="http://schemas.openxmlformats.org/officeDocument/2006/relationships/customXml" Target="../ink/ink61.xml"/><Relationship Id="rId34" Type="http://schemas.openxmlformats.org/officeDocument/2006/relationships/image" Target="../media/image72.emf"/><Relationship Id="rId7" Type="http://schemas.openxmlformats.org/officeDocument/2006/relationships/customXml" Target="../ink/ink54.xml"/><Relationship Id="rId12" Type="http://schemas.openxmlformats.org/officeDocument/2006/relationships/image" Target="../media/image61.emf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2" Type="http://schemas.openxmlformats.org/officeDocument/2006/relationships/slide" Target="../slides/slide12.xml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29" Type="http://schemas.openxmlformats.org/officeDocument/2006/relationships/customXml" Target="../ink/ink65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8.emf"/><Relationship Id="rId11" Type="http://schemas.openxmlformats.org/officeDocument/2006/relationships/customXml" Target="../ink/ink56.xml"/><Relationship Id="rId24" Type="http://schemas.openxmlformats.org/officeDocument/2006/relationships/image" Target="../media/image67.emf"/><Relationship Id="rId32" Type="http://schemas.openxmlformats.org/officeDocument/2006/relationships/image" Target="../media/image71.emf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69.emf"/><Relationship Id="rId36" Type="http://schemas.openxmlformats.org/officeDocument/2006/relationships/image" Target="../media/image73.emf"/><Relationship Id="rId10" Type="http://schemas.openxmlformats.org/officeDocument/2006/relationships/image" Target="../media/image60.emf"/><Relationship Id="rId19" Type="http://schemas.openxmlformats.org/officeDocument/2006/relationships/customXml" Target="../ink/ink60.xml"/><Relationship Id="rId31" Type="http://schemas.openxmlformats.org/officeDocument/2006/relationships/customXml" Target="../ink/ink66.xml"/><Relationship Id="rId4" Type="http://schemas.openxmlformats.org/officeDocument/2006/relationships/image" Target="../media/image57.emf"/><Relationship Id="rId9" Type="http://schemas.openxmlformats.org/officeDocument/2006/relationships/customXml" Target="../ink/ink55.xml"/><Relationship Id="rId14" Type="http://schemas.openxmlformats.org/officeDocument/2006/relationships/image" Target="../media/image62.emf"/><Relationship Id="rId22" Type="http://schemas.openxmlformats.org/officeDocument/2006/relationships/image" Target="../media/image66.emf"/><Relationship Id="rId27" Type="http://schemas.openxmlformats.org/officeDocument/2006/relationships/customXml" Target="../ink/ink64.xml"/><Relationship Id="rId30" Type="http://schemas.openxmlformats.org/officeDocument/2006/relationships/image" Target="../media/image70.emf"/><Relationship Id="rId35" Type="http://schemas.openxmlformats.org/officeDocument/2006/relationships/customXml" Target="../ink/ink68.xml"/><Relationship Id="rId8" Type="http://schemas.openxmlformats.org/officeDocument/2006/relationships/image" Target="../media/image59.emf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02.emf"/><Relationship Id="rId5" Type="http://schemas.openxmlformats.org/officeDocument/2006/relationships/customXml" Target="../ink/ink70.xml"/><Relationship Id="rId4" Type="http://schemas.openxmlformats.org/officeDocument/2006/relationships/image" Target="../media/image101.emf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customXml" Target="../ink/ink72.xml"/><Relationship Id="rId7" Type="http://schemas.openxmlformats.org/officeDocument/2006/relationships/customXml" Target="../ink/ink74.xm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98.emf"/><Relationship Id="rId5" Type="http://schemas.openxmlformats.org/officeDocument/2006/relationships/customXml" Target="../ink/ink73.xml"/><Relationship Id="rId4" Type="http://schemas.openxmlformats.org/officeDocument/2006/relationships/image" Target="../media/image97.emf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customXml" Target="../ink/ink80.xml"/><Relationship Id="rId18" Type="http://schemas.openxmlformats.org/officeDocument/2006/relationships/image" Target="../media/image112.emf"/><Relationship Id="rId3" Type="http://schemas.openxmlformats.org/officeDocument/2006/relationships/customXml" Target="../ink/ink75.xml"/><Relationship Id="rId21" Type="http://schemas.openxmlformats.org/officeDocument/2006/relationships/customXml" Target="../ink/ink84.xml"/><Relationship Id="rId7" Type="http://schemas.openxmlformats.org/officeDocument/2006/relationships/customXml" Target="../ink/ink77.xml"/><Relationship Id="rId12" Type="http://schemas.openxmlformats.org/officeDocument/2006/relationships/image" Target="../media/image109.emf"/><Relationship Id="rId17" Type="http://schemas.openxmlformats.org/officeDocument/2006/relationships/customXml" Target="../ink/ink82.xml"/><Relationship Id="rId2" Type="http://schemas.openxmlformats.org/officeDocument/2006/relationships/slide" Target="../slides/slide16.xml"/><Relationship Id="rId16" Type="http://schemas.openxmlformats.org/officeDocument/2006/relationships/image" Target="../media/image111.emf"/><Relationship Id="rId20" Type="http://schemas.openxmlformats.org/officeDocument/2006/relationships/image" Target="../media/image113.emf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106.emf"/><Relationship Id="rId11" Type="http://schemas.openxmlformats.org/officeDocument/2006/relationships/customXml" Target="../ink/ink79.xml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10" Type="http://schemas.openxmlformats.org/officeDocument/2006/relationships/image" Target="../media/image108.emf"/><Relationship Id="rId19" Type="http://schemas.openxmlformats.org/officeDocument/2006/relationships/customXml" Target="../ink/ink83.xml"/><Relationship Id="rId4" Type="http://schemas.openxmlformats.org/officeDocument/2006/relationships/image" Target="../media/image105.emf"/><Relationship Id="rId9" Type="http://schemas.openxmlformats.org/officeDocument/2006/relationships/customXml" Target="../ink/ink78.xml"/><Relationship Id="rId14" Type="http://schemas.openxmlformats.org/officeDocument/2006/relationships/image" Target="../media/image110.emf"/><Relationship Id="rId22" Type="http://schemas.openxmlformats.org/officeDocument/2006/relationships/image" Target="../media/image114.emf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C5A6547-779A-4998-8D8E-7FE21645401D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AU" altLang="en-US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1730375"/>
              <a:ext cx="177800" cy="163513"/>
            </p14:xfrm>
          </p:contentPart>
        </mc:Choice>
        <mc:Fallback xmlns="">
          <p:pic>
            <p:nvPicPr>
              <p:cNvPr id="614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7150" y="1718156"/>
                <a:ext cx="201459" cy="188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4675" y="1871663"/>
              <a:ext cx="3540125" cy="1266825"/>
            </p14:xfrm>
          </p:contentPart>
        </mc:Choice>
        <mc:Fallback xmlns="">
          <p:pic>
            <p:nvPicPr>
              <p:cNvPr id="61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8553" y="1860860"/>
                <a:ext cx="3549489" cy="128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8425" y="7167563"/>
              <a:ext cx="1624013" cy="409575"/>
            </p14:xfrm>
          </p:contentPart>
        </mc:Choice>
        <mc:Fallback xmlns="">
          <p:pic>
            <p:nvPicPr>
              <p:cNvPr id="614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7617" y="7158549"/>
                <a:ext cx="1644547" cy="429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7504113"/>
              <a:ext cx="1587500" cy="276225"/>
            </p14:xfrm>
          </p:contentPart>
        </mc:Choice>
        <mc:Fallback xmlns="">
          <p:pic>
            <p:nvPicPr>
              <p:cNvPr id="614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0108" y="7497288"/>
                <a:ext cx="1605511" cy="294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1963" y="5043488"/>
              <a:ext cx="385762" cy="292100"/>
            </p14:xfrm>
          </p:contentPart>
        </mc:Choice>
        <mc:Fallback xmlns="">
          <p:pic>
            <p:nvPicPr>
              <p:cNvPr id="615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6540" y="5036195"/>
                <a:ext cx="402754" cy="309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3788" y="4759325"/>
              <a:ext cx="1868487" cy="568325"/>
            </p14:xfrm>
          </p:contentPart>
        </mc:Choice>
        <mc:Fallback xmlns="">
          <p:pic>
            <p:nvPicPr>
              <p:cNvPr id="61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3343" y="4748834"/>
                <a:ext cx="1882173" cy="59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98988" y="4686300"/>
              <a:ext cx="217487" cy="206375"/>
            </p14:xfrm>
          </p:contentPart>
        </mc:Choice>
        <mc:Fallback xmlns="">
          <p:pic>
            <p:nvPicPr>
              <p:cNvPr id="615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88511" y="4677899"/>
                <a:ext cx="239163" cy="22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8725" y="4719638"/>
              <a:ext cx="365125" cy="133350"/>
            </p14:xfrm>
          </p:contentPart>
        </mc:Choice>
        <mc:Fallback xmlns="">
          <p:pic>
            <p:nvPicPr>
              <p:cNvPr id="615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28643" y="4709186"/>
                <a:ext cx="385290" cy="153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5772150"/>
              <a:ext cx="374650" cy="85725"/>
            </p14:xfrm>
          </p:contentPart>
        </mc:Choice>
        <mc:Fallback xmlns="">
          <p:pic>
            <p:nvPicPr>
              <p:cNvPr id="615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55046" y="5759422"/>
                <a:ext cx="389377" cy="109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7138" y="5492750"/>
              <a:ext cx="1008062" cy="260350"/>
            </p14:xfrm>
          </p:contentPart>
        </mc:Choice>
        <mc:Fallback xmlns="">
          <p:pic>
            <p:nvPicPr>
              <p:cNvPr id="61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84888" y="5484739"/>
                <a:ext cx="1024635" cy="2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2213" y="5251450"/>
              <a:ext cx="709612" cy="269875"/>
            </p14:xfrm>
          </p:contentPart>
        </mc:Choice>
        <mc:Fallback xmlns="">
          <p:pic>
            <p:nvPicPr>
              <p:cNvPr id="615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1379" y="5243028"/>
                <a:ext cx="730918" cy="289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3913" y="5311775"/>
              <a:ext cx="285750" cy="74613"/>
            </p14:xfrm>
          </p:contentPart>
        </mc:Choice>
        <mc:Fallback xmlns="">
          <p:pic>
            <p:nvPicPr>
              <p:cNvPr id="615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24568" y="5300547"/>
                <a:ext cx="297971" cy="9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1113" y="5211763"/>
              <a:ext cx="66675" cy="90487"/>
            </p14:xfrm>
          </p:contentPart>
        </mc:Choice>
        <mc:Fallback xmlns="">
          <p:pic>
            <p:nvPicPr>
              <p:cNvPr id="615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80183" y="5201350"/>
                <a:ext cx="87807" cy="110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5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2438" y="5837238"/>
              <a:ext cx="2312987" cy="665162"/>
            </p14:xfrm>
          </p:contentPart>
        </mc:Choice>
        <mc:Fallback xmlns="">
          <p:pic>
            <p:nvPicPr>
              <p:cNvPr id="615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11635" y="5831842"/>
                <a:ext cx="2333873" cy="681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6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3975" y="6946900"/>
              <a:ext cx="150813" cy="139700"/>
            </p14:xfrm>
          </p:contentPart>
        </mc:Choice>
        <mc:Fallback xmlns="">
          <p:pic>
            <p:nvPicPr>
              <p:cNvPr id="616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13873" y="6938999"/>
                <a:ext cx="173543" cy="151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6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1650" y="6472238"/>
              <a:ext cx="2206625" cy="627062"/>
            </p14:xfrm>
          </p:contentPart>
        </mc:Choice>
        <mc:Fallback xmlns="">
          <p:pic>
            <p:nvPicPr>
              <p:cNvPr id="616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65168" y="6464644"/>
                <a:ext cx="2217068" cy="642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6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9263" y="6340475"/>
              <a:ext cx="277812" cy="231775"/>
            </p14:xfrm>
          </p:contentPart>
        </mc:Choice>
        <mc:Fallback xmlns="">
          <p:pic>
            <p:nvPicPr>
              <p:cNvPr id="616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54218" y="6328958"/>
                <a:ext cx="286820" cy="24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0238" y="7197725"/>
              <a:ext cx="6350" cy="1588"/>
            </p14:xfrm>
          </p:contentPart>
        </mc:Choice>
        <mc:Fallback xmlns="">
          <p:pic>
            <p:nvPicPr>
              <p:cNvPr id="61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62830" y="7179463"/>
                <a:ext cx="21872" cy="37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6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7463" y="5287963"/>
              <a:ext cx="58737" cy="103187"/>
            </p14:xfrm>
          </p:contentPart>
        </mc:Choice>
        <mc:Fallback xmlns="">
          <p:pic>
            <p:nvPicPr>
              <p:cNvPr id="616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82720" y="5284368"/>
                <a:ext cx="67128" cy="110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16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6162675"/>
              <a:ext cx="1360487" cy="301625"/>
            </p14:xfrm>
          </p:contentPart>
        </mc:Choice>
        <mc:Fallback xmlns="">
          <p:pic>
            <p:nvPicPr>
              <p:cNvPr id="616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15318" y="6151171"/>
                <a:ext cx="1377048" cy="3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6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1475" y="6635750"/>
              <a:ext cx="2524125" cy="776288"/>
            </p14:xfrm>
          </p:contentPart>
        </mc:Choice>
        <mc:Fallback xmlns="">
          <p:pic>
            <p:nvPicPr>
              <p:cNvPr id="616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0311" y="6631789"/>
                <a:ext cx="2539971" cy="79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6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6059488"/>
              <a:ext cx="76200" cy="101600"/>
            </p14:xfrm>
          </p:contentPart>
        </mc:Choice>
        <mc:Fallback xmlns="">
          <p:pic>
            <p:nvPicPr>
              <p:cNvPr id="616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19782" y="6051895"/>
                <a:ext cx="95342" cy="1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16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6513" y="7015163"/>
              <a:ext cx="50800" cy="63500"/>
            </p14:xfrm>
          </p:contentPart>
        </mc:Choice>
        <mc:Fallback xmlns="">
          <p:pic>
            <p:nvPicPr>
              <p:cNvPr id="616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64560" y="7008308"/>
                <a:ext cx="69850" cy="72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6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6318250"/>
              <a:ext cx="2387600" cy="614363"/>
            </p14:xfrm>
          </p:contentPart>
        </mc:Choice>
        <mc:Fallback xmlns="">
          <p:pic>
            <p:nvPicPr>
              <p:cNvPr id="616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29408" y="6308527"/>
                <a:ext cx="2400560" cy="631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17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6861175"/>
              <a:ext cx="4025900" cy="877888"/>
            </p14:xfrm>
          </p:contentPart>
        </mc:Choice>
        <mc:Fallback xmlns="">
          <p:pic>
            <p:nvPicPr>
              <p:cNvPr id="617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739686" y="6849228"/>
                <a:ext cx="4039968" cy="90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7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5430838"/>
              <a:ext cx="61913" cy="76200"/>
            </p14:xfrm>
          </p:contentPart>
        </mc:Choice>
        <mc:Fallback xmlns="">
          <p:pic>
            <p:nvPicPr>
              <p:cNvPr id="617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62399" y="5421041"/>
                <a:ext cx="76117" cy="96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7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2300" y="5086350"/>
              <a:ext cx="22225" cy="44450"/>
            </p14:xfrm>
          </p:contentPart>
        </mc:Choice>
        <mc:Fallback xmlns="">
          <p:pic>
            <p:nvPicPr>
              <p:cNvPr id="617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22463" y="5080840"/>
                <a:ext cx="36799" cy="5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7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4763" y="7805738"/>
              <a:ext cx="1598612" cy="434975"/>
            </p14:xfrm>
          </p:contentPart>
        </mc:Choice>
        <mc:Fallback xmlns="">
          <p:pic>
            <p:nvPicPr>
              <p:cNvPr id="617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73959" y="7796329"/>
                <a:ext cx="1619499" cy="4556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1BA8BD4-5573-4879-88ED-C67E09DD4527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AU" altLang="en-US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1400" y="4938713"/>
              <a:ext cx="390525" cy="280987"/>
            </p14:xfrm>
          </p:contentPart>
        </mc:Choice>
        <mc:Fallback xmlns="">
          <p:pic>
            <p:nvPicPr>
              <p:cNvPr id="9218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0562" y="4935083"/>
                <a:ext cx="405698" cy="295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9263" y="4708525"/>
              <a:ext cx="2871787" cy="533400"/>
            </p14:xfrm>
          </p:contentPart>
        </mc:Choice>
        <mc:Fallback xmlns="">
          <p:pic>
            <p:nvPicPr>
              <p:cNvPr id="9219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8452" y="4701253"/>
                <a:ext cx="2889805" cy="553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3" y="4525963"/>
              <a:ext cx="1447800" cy="327025"/>
            </p14:xfrm>
          </p:contentPart>
        </mc:Choice>
        <mc:Fallback xmlns="">
          <p:pic>
            <p:nvPicPr>
              <p:cNvPr id="922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81867" y="4516568"/>
                <a:ext cx="1461835" cy="347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8550" y="5357813"/>
              <a:ext cx="1179513" cy="255587"/>
            </p14:xfrm>
          </p:contentPart>
        </mc:Choice>
        <mc:Fallback xmlns="">
          <p:pic>
            <p:nvPicPr>
              <p:cNvPr id="9221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5565" y="5347855"/>
                <a:ext cx="1200434" cy="278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0638" y="5113338"/>
              <a:ext cx="1930400" cy="361950"/>
            </p14:xfrm>
          </p:contentPart>
        </mc:Choice>
        <mc:Fallback xmlns="">
          <p:pic>
            <p:nvPicPr>
              <p:cNvPr id="922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7677" y="5109033"/>
                <a:ext cx="1955601" cy="378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4865688"/>
              <a:ext cx="1635125" cy="382587"/>
            </p14:xfrm>
          </p:contentPart>
        </mc:Choice>
        <mc:Fallback xmlns="">
          <p:pic>
            <p:nvPicPr>
              <p:cNvPr id="922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2416" y="4856295"/>
                <a:ext cx="1652781" cy="400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5761038"/>
              <a:ext cx="823913" cy="379412"/>
            </p14:xfrm>
          </p:contentPart>
        </mc:Choice>
        <mc:Fallback xmlns="">
          <p:pic>
            <p:nvPicPr>
              <p:cNvPr id="922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5267" y="5751589"/>
                <a:ext cx="841550" cy="40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4388" y="5659438"/>
              <a:ext cx="279400" cy="261937"/>
            </p14:xfrm>
          </p:contentPart>
        </mc:Choice>
        <mc:Fallback xmlns="">
          <p:pic>
            <p:nvPicPr>
              <p:cNvPr id="922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71476" y="5650215"/>
                <a:ext cx="295899" cy="284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7938" y="5767388"/>
              <a:ext cx="63500" cy="69850"/>
            </p14:xfrm>
          </p:contentPart>
        </mc:Choice>
        <mc:Fallback xmlns="">
          <p:pic>
            <p:nvPicPr>
              <p:cNvPr id="922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34589" y="5757616"/>
                <a:ext cx="81540" cy="92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7813" y="5461000"/>
              <a:ext cx="1185862" cy="333375"/>
            </p14:xfrm>
          </p:contentPart>
        </mc:Choice>
        <mc:Fallback xmlns="">
          <p:pic>
            <p:nvPicPr>
              <p:cNvPr id="922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04133" y="5452294"/>
                <a:ext cx="1205302" cy="355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6563" y="2041525"/>
              <a:ext cx="2270125" cy="719138"/>
            </p14:xfrm>
          </p:contentPart>
        </mc:Choice>
        <mc:Fallback xmlns="">
          <p:pic>
            <p:nvPicPr>
              <p:cNvPr id="922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02243" y="2028890"/>
                <a:ext cx="2285965" cy="741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152650"/>
              <a:ext cx="80962" cy="85725"/>
            </p14:xfrm>
          </p:contentPart>
        </mc:Choice>
        <mc:Fallback xmlns="">
          <p:pic>
            <p:nvPicPr>
              <p:cNvPr id="922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88449" y="2144989"/>
                <a:ext cx="104774" cy="1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7753350"/>
              <a:ext cx="1119187" cy="744538"/>
            </p14:xfrm>
          </p:contentPart>
        </mc:Choice>
        <mc:Fallback xmlns="">
          <p:pic>
            <p:nvPicPr>
              <p:cNvPr id="923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62434" y="7746857"/>
                <a:ext cx="1137192" cy="76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8574088"/>
              <a:ext cx="417512" cy="160337"/>
            </p14:xfrm>
          </p:contentPart>
        </mc:Choice>
        <mc:Fallback xmlns="">
          <p:pic>
            <p:nvPicPr>
              <p:cNvPr id="923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00831" y="8570838"/>
                <a:ext cx="432747" cy="172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1950" y="8420100"/>
              <a:ext cx="1287463" cy="260350"/>
            </p14:xfrm>
          </p:contentPart>
        </mc:Choice>
        <mc:Fallback xmlns="">
          <p:pic>
            <p:nvPicPr>
              <p:cNvPr id="923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31146" y="8413609"/>
                <a:ext cx="1304029" cy="278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8837613"/>
              <a:ext cx="355600" cy="190500"/>
            </p14:xfrm>
          </p:contentPart>
        </mc:Choice>
        <mc:Fallback xmlns="">
          <p:pic>
            <p:nvPicPr>
              <p:cNvPr id="923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73478" y="8827434"/>
                <a:ext cx="373974" cy="214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7650" y="8605838"/>
              <a:ext cx="1497013" cy="349250"/>
            </p14:xfrm>
          </p:contentPart>
        </mc:Choice>
        <mc:Fallback xmlns="">
          <p:pic>
            <p:nvPicPr>
              <p:cNvPr id="923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13962" y="8596790"/>
                <a:ext cx="1516464" cy="370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4865688"/>
              <a:ext cx="1030287" cy="504825"/>
            </p14:xfrm>
          </p:contentPart>
        </mc:Choice>
        <mc:Fallback xmlns="">
          <p:pic>
            <p:nvPicPr>
              <p:cNvPr id="923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47646" y="4858481"/>
                <a:ext cx="1042891" cy="5199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215F11C-1BA8-4C9C-B2D0-20707EE2C93C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AU" altLang="en-US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450" y="1876425"/>
              <a:ext cx="3548063" cy="995363"/>
            </p14:xfrm>
          </p:contentPart>
        </mc:Choice>
        <mc:Fallback xmlns="">
          <p:pic>
            <p:nvPicPr>
              <p:cNvPr id="112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2007" y="1865947"/>
                <a:ext cx="3562827" cy="101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6263" y="3209925"/>
              <a:ext cx="3225800" cy="684213"/>
            </p14:xfrm>
          </p:contentPart>
        </mc:Choice>
        <mc:Fallback xmlns="">
          <p:pic>
            <p:nvPicPr>
              <p:cNvPr id="112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0862" y="3202375"/>
                <a:ext cx="3240203" cy="697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3200" y="7196138"/>
              <a:ext cx="1457325" cy="552450"/>
            </p14:xfrm>
          </p:contentPart>
        </mc:Choice>
        <mc:Fallback xmlns="">
          <p:pic>
            <p:nvPicPr>
              <p:cNvPr id="1126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2037" y="7185660"/>
                <a:ext cx="1473169" cy="574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9513" y="7793038"/>
              <a:ext cx="1647825" cy="396875"/>
            </p14:xfrm>
          </p:contentPart>
        </mc:Choice>
        <mc:Fallback xmlns="">
          <p:pic>
            <p:nvPicPr>
              <p:cNvPr id="11269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9070" y="7784339"/>
                <a:ext cx="1668351" cy="41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8563" y="8154988"/>
              <a:ext cx="1365250" cy="346075"/>
            </p14:xfrm>
          </p:contentPart>
        </mc:Choice>
        <mc:Fallback xmlns="">
          <p:pic>
            <p:nvPicPr>
              <p:cNvPr id="1127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4966" y="8146679"/>
                <a:ext cx="1374603" cy="3681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831046B-50AC-40DF-B85E-A30D920995C2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AU" altLang="en-US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1276350"/>
              <a:ext cx="2373313" cy="1909763"/>
            </p14:xfrm>
          </p:contentPart>
        </mc:Choice>
        <mc:Fallback xmlns="">
          <p:pic>
            <p:nvPicPr>
              <p:cNvPr id="1229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0839" y="1266272"/>
                <a:ext cx="2389953" cy="1932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1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6899275"/>
              <a:ext cx="1501775" cy="396875"/>
            </p14:xfrm>
          </p:contentPart>
        </mc:Choice>
        <mc:Fallback xmlns="">
          <p:pic>
            <p:nvPicPr>
              <p:cNvPr id="12291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2274" y="6893868"/>
                <a:ext cx="1518693" cy="412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2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7232650"/>
              <a:ext cx="1589087" cy="147638"/>
            </p14:xfrm>
          </p:contentPart>
        </mc:Choice>
        <mc:Fallback xmlns="">
          <p:pic>
            <p:nvPicPr>
              <p:cNvPr id="12292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2100" y="7223242"/>
                <a:ext cx="1608683" cy="16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400" y="5319713"/>
              <a:ext cx="242888" cy="250825"/>
            </p14:xfrm>
          </p:contentPart>
        </mc:Choice>
        <mc:Fallback xmlns="">
          <p:pic>
            <p:nvPicPr>
              <p:cNvPr id="1229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4508" y="5314268"/>
                <a:ext cx="266672" cy="268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0125" y="5275263"/>
              <a:ext cx="577850" cy="182562"/>
            </p14:xfrm>
          </p:contentPart>
        </mc:Choice>
        <mc:Fallback xmlns="">
          <p:pic>
            <p:nvPicPr>
              <p:cNvPr id="1229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9338" y="5269105"/>
                <a:ext cx="591874" cy="199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9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9750" y="5014913"/>
              <a:ext cx="1900238" cy="534987"/>
            </p14:xfrm>
          </p:contentPart>
        </mc:Choice>
        <mc:Fallback xmlns="">
          <p:pic>
            <p:nvPicPr>
              <p:cNvPr id="1229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71121" y="5009839"/>
                <a:ext cx="1916058" cy="553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9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4937125"/>
              <a:ext cx="630238" cy="220663"/>
            </p14:xfrm>
          </p:contentPart>
        </mc:Choice>
        <mc:Fallback xmlns="">
          <p:pic>
            <p:nvPicPr>
              <p:cNvPr id="1229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17334" y="4929491"/>
                <a:ext cx="649336" cy="24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9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6713" y="5937250"/>
              <a:ext cx="866775" cy="206375"/>
            </p14:xfrm>
          </p:contentPart>
        </mc:Choice>
        <mc:Fallback xmlns="">
          <p:pic>
            <p:nvPicPr>
              <p:cNvPr id="1229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4454" y="5929285"/>
                <a:ext cx="883721" cy="226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9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5848350"/>
              <a:ext cx="146050" cy="131763"/>
            </p14:xfrm>
          </p:contentPart>
        </mc:Choice>
        <mc:Fallback xmlns="">
          <p:pic>
            <p:nvPicPr>
              <p:cNvPr id="1229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73655" y="5838683"/>
                <a:ext cx="168179" cy="14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29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7838" y="5672138"/>
              <a:ext cx="630237" cy="434975"/>
            </p14:xfrm>
          </p:contentPart>
        </mc:Choice>
        <mc:Fallback xmlns="">
          <p:pic>
            <p:nvPicPr>
              <p:cNvPr id="1229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05226" y="5662768"/>
                <a:ext cx="646452" cy="458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30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2075" y="5680075"/>
              <a:ext cx="779463" cy="136525"/>
            </p14:xfrm>
          </p:contentPart>
        </mc:Choice>
        <mc:Fallback xmlns="">
          <p:pic>
            <p:nvPicPr>
              <p:cNvPr id="1230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90533" y="5670068"/>
                <a:ext cx="798941" cy="156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30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630863"/>
              <a:ext cx="58737" cy="74612"/>
            </p14:xfrm>
          </p:contentPart>
        </mc:Choice>
        <mc:Fallback xmlns="">
          <p:pic>
            <p:nvPicPr>
              <p:cNvPr id="1230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60173" y="5621536"/>
                <a:ext cx="71989" cy="9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30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8463" y="6086475"/>
              <a:ext cx="2919412" cy="531813"/>
            </p14:xfrm>
          </p:contentPart>
        </mc:Choice>
        <mc:Fallback xmlns="">
          <p:pic>
            <p:nvPicPr>
              <p:cNvPr id="1230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8380" y="6083587"/>
                <a:ext cx="2939578" cy="546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30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0288" y="5973763"/>
              <a:ext cx="1062037" cy="482600"/>
            </p14:xfrm>
          </p:contentPart>
        </mc:Choice>
        <mc:Fallback xmlns="">
          <p:pic>
            <p:nvPicPr>
              <p:cNvPr id="1230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30568" y="5969798"/>
                <a:ext cx="1082918" cy="501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30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6427788"/>
              <a:ext cx="4865688" cy="674687"/>
            </p14:xfrm>
          </p:contentPart>
        </mc:Choice>
        <mc:Fallback xmlns="">
          <p:pic>
            <p:nvPicPr>
              <p:cNvPr id="1230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7952" y="6415528"/>
                <a:ext cx="4888023" cy="699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30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1888" y="7631113"/>
              <a:ext cx="1390650" cy="517525"/>
            </p14:xfrm>
          </p:contentPart>
        </mc:Choice>
        <mc:Fallback xmlns="">
          <p:pic>
            <p:nvPicPr>
              <p:cNvPr id="1230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29645" y="7622091"/>
                <a:ext cx="1414776" cy="53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30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2838" y="8040688"/>
              <a:ext cx="1265237" cy="319087"/>
            </p14:xfrm>
          </p:contentPart>
        </mc:Choice>
        <mc:Fallback xmlns="">
          <p:pic>
            <p:nvPicPr>
              <p:cNvPr id="1230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9876" y="8032204"/>
                <a:ext cx="1287560" cy="3360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39BDC0B-0597-4C26-9E68-F8D5E20420CF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en-AU" altLang="en-US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3350" y="6738938"/>
              <a:ext cx="1471613" cy="573087"/>
            </p14:xfrm>
          </p:contentPart>
        </mc:Choice>
        <mc:Fallback xmlns="">
          <p:pic>
            <p:nvPicPr>
              <p:cNvPr id="1638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1314" y="6730233"/>
                <a:ext cx="1493916" cy="594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4200" y="1789113"/>
              <a:ext cx="3475038" cy="739775"/>
            </p14:xfrm>
          </p:contentPart>
        </mc:Choice>
        <mc:Fallback xmlns="">
          <p:pic>
            <p:nvPicPr>
              <p:cNvPr id="1638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8427" y="1777904"/>
                <a:ext cx="3491996" cy="755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6338" y="7358063"/>
              <a:ext cx="1779587" cy="414337"/>
            </p14:xfrm>
          </p:contentPart>
        </mc:Choice>
        <mc:Fallback xmlns="">
          <p:pic>
            <p:nvPicPr>
              <p:cNvPr id="1638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75899" y="7351492"/>
                <a:ext cx="1800824" cy="4271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07E014C-96EF-4BE2-B710-83DE7C8E20FC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en-AU" altLang="en-US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450" y="1897063"/>
              <a:ext cx="1546225" cy="1689100"/>
            </p14:xfrm>
          </p:contentPart>
        </mc:Choice>
        <mc:Fallback xmlns="">
          <p:pic>
            <p:nvPicPr>
              <p:cNvPr id="153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5946" y="1888414"/>
                <a:ext cx="1560679" cy="1702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7318375"/>
              <a:ext cx="1520825" cy="595313"/>
            </p14:xfrm>
          </p:contentPart>
        </mc:Choice>
        <mc:Fallback xmlns="">
          <p:pic>
            <p:nvPicPr>
              <p:cNvPr id="1536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0013" y="7315120"/>
                <a:ext cx="1534220" cy="607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1300" y="7834313"/>
              <a:ext cx="1435100" cy="414337"/>
            </p14:xfrm>
          </p:contentPart>
        </mc:Choice>
        <mc:Fallback xmlns="">
          <p:pic>
            <p:nvPicPr>
              <p:cNvPr id="1536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0125" y="7825258"/>
                <a:ext cx="1452764" cy="4353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0A497A-9C9C-4E62-801D-7E3261504FEF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n-AU" altLang="en-US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4788" y="7216775"/>
              <a:ext cx="309562" cy="215900"/>
            </p14:xfrm>
          </p:contentPart>
        </mc:Choice>
        <mc:Fallback xmlns="">
          <p:pic>
            <p:nvPicPr>
              <p:cNvPr id="1741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4014" y="7211368"/>
                <a:ext cx="325722" cy="2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6932613"/>
              <a:ext cx="1306513" cy="674687"/>
            </p14:xfrm>
          </p:contentPart>
        </mc:Choice>
        <mc:Fallback xmlns="">
          <p:pic>
            <p:nvPicPr>
              <p:cNvPr id="1741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7137" y="6926486"/>
                <a:ext cx="1331728" cy="69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7737475"/>
              <a:ext cx="725488" cy="315913"/>
            </p14:xfrm>
          </p:contentPart>
        </mc:Choice>
        <mc:Fallback xmlns="">
          <p:pic>
            <p:nvPicPr>
              <p:cNvPr id="1741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3420" y="7730946"/>
                <a:ext cx="736332" cy="335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0" y="7464425"/>
              <a:ext cx="546100" cy="292100"/>
            </p14:xfrm>
          </p:contentPart>
        </mc:Choice>
        <mc:Fallback xmlns="">
          <p:pic>
            <p:nvPicPr>
              <p:cNvPr id="1741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3076" y="7455706"/>
                <a:ext cx="563763" cy="312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5788" y="2066925"/>
              <a:ext cx="3370262" cy="498475"/>
            </p14:xfrm>
          </p:contentPart>
        </mc:Choice>
        <mc:Fallback xmlns="">
          <p:pic>
            <p:nvPicPr>
              <p:cNvPr id="1741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9301" y="2056599"/>
                <a:ext cx="3383956" cy="517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6149975"/>
              <a:ext cx="512762" cy="407988"/>
            </p14:xfrm>
          </p:contentPart>
        </mc:Choice>
        <mc:Fallback xmlns="">
          <p:pic>
            <p:nvPicPr>
              <p:cNvPr id="174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46578" y="6140218"/>
                <a:ext cx="533301" cy="42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6063" y="6021388"/>
              <a:ext cx="317500" cy="436562"/>
            </p14:xfrm>
          </p:contentPart>
        </mc:Choice>
        <mc:Fallback xmlns="">
          <p:pic>
            <p:nvPicPr>
              <p:cNvPr id="174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8831" y="6018813"/>
                <a:ext cx="334858" cy="44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0588" y="5710238"/>
              <a:ext cx="2317750" cy="889000"/>
            </p14:xfrm>
          </p:contentPart>
        </mc:Choice>
        <mc:Fallback xmlns="">
          <p:pic>
            <p:nvPicPr>
              <p:cNvPr id="174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20494" y="5705203"/>
                <a:ext cx="2338299" cy="89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6383338"/>
              <a:ext cx="4445000" cy="1122362"/>
            </p14:xfrm>
          </p:contentPart>
        </mc:Choice>
        <mc:Fallback xmlns="">
          <p:pic>
            <p:nvPicPr>
              <p:cNvPr id="174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69079" y="6379377"/>
                <a:ext cx="4459426" cy="1130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4859338"/>
              <a:ext cx="4679950" cy="2420937"/>
            </p14:xfrm>
          </p:contentPart>
        </mc:Choice>
        <mc:Fallback xmlns="">
          <p:pic>
            <p:nvPicPr>
              <p:cNvPr id="174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80790" y="4851371"/>
                <a:ext cx="4698888" cy="24404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6D30500-3F7E-4E3E-B6F7-F9C3AAA897CF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AU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F95157C-731C-4B86-AA5E-9B276F628172}" type="slidenum">
              <a:rPr lang="en-AU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AU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2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8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7811-6E6B-44F0-8F62-98939289B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96D7D-E8F5-4F46-BFA4-FF1FB33C7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8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mdf9kZG-2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peace on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" y="838200"/>
            <a:ext cx="9165803" cy="51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holoca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950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Image result for world trade center c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972" y="-152400"/>
            <a:ext cx="9955047" cy="71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414423" y="1429789"/>
            <a:ext cx="5764213" cy="5105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AU" altLang="en-US" dirty="0" smtClean="0"/>
              <a:t>This requires a look at Comparative Justice.</a:t>
            </a:r>
          </a:p>
          <a:p>
            <a:pPr marL="0" indent="0" eaLnBrk="1" hangingPunct="1">
              <a:buNone/>
            </a:pPr>
            <a:r>
              <a:rPr lang="en-AU" altLang="en-US" dirty="0" smtClean="0"/>
              <a:t>While there may be rights and wrongs on all sides of a conflict, to override the presumption </a:t>
            </a:r>
            <a:r>
              <a:rPr lang="en-AU" altLang="en-US" u="sng" dirty="0" smtClean="0"/>
              <a:t>against</a:t>
            </a:r>
            <a:r>
              <a:rPr lang="en-AU" altLang="en-US" dirty="0" smtClean="0"/>
              <a:t> </a:t>
            </a:r>
            <a:r>
              <a:rPr lang="en-AU" altLang="en-US" dirty="0" smtClean="0"/>
              <a:t>War, </a:t>
            </a:r>
          </a:p>
          <a:p>
            <a:pPr marL="0" indent="0" eaLnBrk="1" hangingPunct="1">
              <a:buNone/>
            </a:pPr>
            <a:r>
              <a:rPr lang="en-AU" altLang="en-US" dirty="0" smtClean="0"/>
              <a:t>the </a:t>
            </a:r>
            <a:r>
              <a:rPr lang="en-AU" altLang="en-US" dirty="0" smtClean="0"/>
              <a:t>injustice suffered by one party must significantly outweigh that suffered by the other.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What if there are wrongs on both sides?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AutoShape 4" descr="Image result for napol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napole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napole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Image result for napol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3" y="1447800"/>
            <a:ext cx="2962043" cy="45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45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Who is the Legitimate Authority in the case of Civil War/Rebellion?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union 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767973" cy="24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federate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7" y="3505201"/>
            <a:ext cx="3789483" cy="24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 eaLnBrk="1" hangingPunct="1"/>
            <a:r>
              <a:rPr lang="en-AU" altLang="en-US" b="1" i="1" dirty="0" smtClean="0">
                <a:solidFill>
                  <a:srgbClr val="003EBB"/>
                </a:solidFill>
              </a:rPr>
              <a:t>Last Resort</a:t>
            </a:r>
            <a:endParaRPr lang="en-AU" altLang="en-US" dirty="0" smtClean="0">
              <a:solidFill>
                <a:srgbClr val="003EBB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423693"/>
            <a:ext cx="8229600" cy="333564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dirty="0" smtClean="0"/>
              <a:t>Force may be used only after all peaceful and viable alternatives have been seriously tried and exhausted or are clearly not practical. </a:t>
            </a:r>
          </a:p>
          <a:p>
            <a:pPr marL="0" indent="0" eaLnBrk="1" hangingPunct="1">
              <a:buNone/>
            </a:pPr>
            <a:r>
              <a:rPr lang="en-AU" altLang="en-US" dirty="0" smtClean="0"/>
              <a:t>It may be clear that the other side is using negotiations as a delaying tactic and will not make meaningful concessions. </a:t>
            </a:r>
          </a:p>
        </p:txBody>
      </p:sp>
      <p:pic>
        <p:nvPicPr>
          <p:cNvPr id="11266" name="Picture 2" descr="Image result for korean embar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59334"/>
            <a:ext cx="3733800" cy="20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cuban embar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6" y="4780748"/>
            <a:ext cx="3756729" cy="20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hitl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556"/>
            <a:ext cx="17154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 eaLnBrk="1" hangingPunct="1"/>
            <a:r>
              <a:rPr lang="en-AU" altLang="en-US" b="1" i="1" dirty="0" smtClean="0">
                <a:solidFill>
                  <a:srgbClr val="003EBB"/>
                </a:solidFill>
              </a:rPr>
              <a:t>Reasonable Chance of Success</a:t>
            </a:r>
            <a:endParaRPr lang="en-AU" altLang="en-US" dirty="0" smtClean="0">
              <a:solidFill>
                <a:srgbClr val="003EBB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539081"/>
            <a:ext cx="3729038" cy="48561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dirty="0" smtClean="0"/>
              <a:t>Arms may not be used in a futile cause or </a:t>
            </a:r>
          </a:p>
          <a:p>
            <a:pPr marL="0" indent="0" eaLnBrk="1" hangingPunct="1">
              <a:buNone/>
            </a:pPr>
            <a:r>
              <a:rPr lang="en-AU" altLang="en-US" dirty="0" smtClean="0"/>
              <a:t>in a case where disproportionate measures are required to achieve success. </a:t>
            </a:r>
          </a:p>
        </p:txBody>
      </p:sp>
      <p:pic>
        <p:nvPicPr>
          <p:cNvPr id="35844" name="Picture 5" descr="http://www.vinesbranch.com/view/uploads/lebanon-Israel_war_7-16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93" y="1676400"/>
            <a:ext cx="474912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 eaLnBrk="1" hangingPunct="1"/>
            <a:r>
              <a:rPr lang="en-AU" altLang="en-US" b="1" i="1" dirty="0" smtClean="0">
                <a:solidFill>
                  <a:srgbClr val="003EBB"/>
                </a:solidFill>
              </a:rPr>
              <a:t>Proportionality</a:t>
            </a:r>
            <a:endParaRPr lang="en-AU" altLang="en-US" dirty="0" smtClean="0">
              <a:solidFill>
                <a:srgbClr val="003EBB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167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dirty="0" smtClean="0"/>
              <a:t>The anticipated benefits of waging a war must be proportionate to its expected evils or harms. </a:t>
            </a:r>
          </a:p>
        </p:txBody>
      </p:sp>
      <p:pic>
        <p:nvPicPr>
          <p:cNvPr id="12290" name="Picture 2" descr="Image result for freeing the concentration c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623816" cy="31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i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15" y="3048000"/>
            <a:ext cx="5733339" cy="31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Jus </a:t>
            </a:r>
            <a:r>
              <a:rPr lang="en-US" b="1" dirty="0" smtClean="0">
                <a:solidFill>
                  <a:srgbClr val="0070C0"/>
                </a:solidFill>
              </a:rPr>
              <a:t>In Bello- </a:t>
            </a:r>
            <a:r>
              <a:rPr lang="en-US" b="1" i="1" dirty="0" smtClean="0">
                <a:solidFill>
                  <a:srgbClr val="0070C0"/>
                </a:solidFill>
              </a:rPr>
              <a:t>Right </a:t>
            </a:r>
            <a:r>
              <a:rPr lang="en-US" b="1" i="1" u="sng" dirty="0" smtClean="0">
                <a:solidFill>
                  <a:srgbClr val="0070C0"/>
                </a:solidFill>
              </a:rPr>
              <a:t>in</a:t>
            </a:r>
            <a:r>
              <a:rPr lang="en-US" b="1" i="1" dirty="0" smtClean="0">
                <a:solidFill>
                  <a:srgbClr val="0070C0"/>
                </a:solidFill>
              </a:rPr>
              <a:t> War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Key </a:t>
            </a:r>
            <a:r>
              <a:rPr lang="en-US" u="sng" dirty="0" smtClean="0"/>
              <a:t>Principles</a:t>
            </a:r>
          </a:p>
          <a:p>
            <a:pPr marL="0" indent="0" algn="ctr">
              <a:buNone/>
            </a:pPr>
            <a:endParaRPr lang="en-US" sz="800" u="sng" dirty="0"/>
          </a:p>
          <a:p>
            <a:pPr lvl="1"/>
            <a:r>
              <a:rPr lang="en-US" sz="2800" dirty="0" smtClean="0"/>
              <a:t>Discrimination between </a:t>
            </a:r>
            <a:r>
              <a:rPr lang="en-US" sz="2800" dirty="0"/>
              <a:t>civilians and </a:t>
            </a:r>
            <a:r>
              <a:rPr lang="en-US" sz="2800" dirty="0" smtClean="0"/>
              <a:t>combatants</a:t>
            </a:r>
            <a:endParaRPr lang="en-US" sz="2800" dirty="0"/>
          </a:p>
          <a:p>
            <a:pPr marL="914400" lvl="2" indent="0">
              <a:buNone/>
            </a:pPr>
            <a:r>
              <a:rPr lang="en-US" sz="2200" dirty="0" smtClean="0"/>
              <a:t>What </a:t>
            </a:r>
            <a:r>
              <a:rPr lang="en-US" sz="2200" dirty="0"/>
              <a:t>about “unlawful enemy combatants” who don’t play by the rules or identify themselves as combatants? </a:t>
            </a:r>
            <a:endParaRPr lang="en-US" sz="2200" dirty="0" smtClean="0"/>
          </a:p>
          <a:p>
            <a:pPr marL="914400" lvl="2" indent="0">
              <a:buNone/>
            </a:pPr>
            <a:endParaRPr lang="en-US" sz="800" dirty="0" smtClean="0"/>
          </a:p>
          <a:p>
            <a:pPr lvl="1"/>
            <a:r>
              <a:rPr lang="en-US" sz="2800" dirty="0" smtClean="0"/>
              <a:t>Proportionality of Tactics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dirty="0" smtClean="0"/>
              <a:t>What </a:t>
            </a:r>
            <a:r>
              <a:rPr lang="en-US" sz="2400" dirty="0"/>
              <a:t>about guerilla warfare?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      Can a conventional </a:t>
            </a:r>
            <a:r>
              <a:rPr lang="en-US" sz="2400" dirty="0"/>
              <a:t>attack </a:t>
            </a:r>
            <a:r>
              <a:rPr lang="en-US" sz="2400" dirty="0" smtClean="0"/>
              <a:t>response be a nuclear strike?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     Terrorism?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5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 eaLnBrk="1" hangingPunct="1"/>
            <a:r>
              <a:rPr lang="en-AU" altLang="en-US" b="1" i="1" dirty="0" smtClean="0">
                <a:solidFill>
                  <a:srgbClr val="003EBB"/>
                </a:solidFill>
              </a:rPr>
              <a:t>The Principle of Minimal Force</a:t>
            </a:r>
            <a:endParaRPr lang="en-AU" altLang="en-US" dirty="0" smtClean="0">
              <a:solidFill>
                <a:srgbClr val="003EBB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676399"/>
            <a:ext cx="8458199" cy="4181475"/>
          </a:xfrm>
        </p:spPr>
        <p:txBody>
          <a:bodyPr>
            <a:normAutofit fontScale="92500"/>
          </a:bodyPr>
          <a:lstStyle/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 smtClean="0"/>
              <a:t>An attack or action must: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AU" altLang="en-US" sz="3000" dirty="0" smtClean="0"/>
          </a:p>
          <a:p>
            <a:pPr marL="525463" indent="-4572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3000" dirty="0" smtClean="0"/>
              <a:t>be intended to help in the military defeat of enemy</a:t>
            </a:r>
          </a:p>
          <a:p>
            <a:pPr marL="525463" indent="-4572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3000" dirty="0" smtClean="0"/>
              <a:t>be an attack on a military objective</a:t>
            </a:r>
          </a:p>
          <a:p>
            <a:pPr marL="525463" indent="-4572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3000" dirty="0" smtClean="0"/>
              <a:t>limit the harm caused to civilians or civilian property</a:t>
            </a:r>
          </a:p>
          <a:p>
            <a:pPr marL="525463" indent="-4572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3000" dirty="0" smtClean="0"/>
              <a:t>be proportional and not excessive in relation to the concrete and direct military advantage anticipated</a:t>
            </a:r>
            <a:endParaRPr lang="en-AU" altLang="en-US" sz="3000" dirty="0"/>
          </a:p>
          <a:p>
            <a:pPr marL="525463" indent="-45720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AU" altLang="en-US" sz="3000" dirty="0" smtClean="0"/>
              <a:t>not use weapons prohibited by international law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AU" altLang="en-US" sz="3000" b="1" dirty="0"/>
          </a:p>
          <a:p>
            <a:pPr marL="68263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 smtClean="0"/>
              <a:t>     This </a:t>
            </a:r>
            <a:r>
              <a:rPr lang="en-AU" altLang="en-US" sz="3000" dirty="0"/>
              <a:t>principle is meant to limit excessive and </a:t>
            </a:r>
            <a:r>
              <a:rPr lang="en-AU" altLang="en-US" sz="3000" dirty="0" smtClean="0"/>
              <a:t>       </a:t>
            </a:r>
          </a:p>
          <a:p>
            <a:pPr marL="68263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/>
              <a:t> </a:t>
            </a:r>
            <a:r>
              <a:rPr lang="en-AU" altLang="en-US" sz="3000" dirty="0" smtClean="0"/>
              <a:t>    unnecessary </a:t>
            </a:r>
            <a:r>
              <a:rPr lang="en-AU" altLang="en-US" sz="3000" dirty="0"/>
              <a:t>death and destruction.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AU" alt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6231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nuclear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-152400"/>
            <a:ext cx="13184969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295400"/>
            <a:ext cx="2743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Today </a:t>
            </a:r>
            <a:r>
              <a:rPr lang="en-GB" sz="2800" b="1" dirty="0">
                <a:solidFill>
                  <a:schemeClr val="bg1"/>
                </a:solidFill>
              </a:rPr>
              <a:t>the horror and scale of modern warfare makes it totally unacceptable as a means of settling </a:t>
            </a:r>
            <a:r>
              <a:rPr lang="en-GB" sz="2800" b="1" dirty="0" smtClean="0">
                <a:solidFill>
                  <a:schemeClr val="bg1"/>
                </a:solidFill>
              </a:rPr>
              <a:t>differences.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Pope St. John Paul 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7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143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1514" y="5791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Just War Theory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78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 eaLnBrk="1" hangingPunct="1"/>
            <a:r>
              <a:rPr lang="en-AU" altLang="en-US" b="1" i="1" dirty="0" smtClean="0">
                <a:solidFill>
                  <a:srgbClr val="003EBB"/>
                </a:solidFill>
              </a:rPr>
              <a:t>Combatants v Civilians</a:t>
            </a:r>
            <a:endParaRPr lang="en-AU" altLang="en-US" dirty="0" smtClean="0">
              <a:solidFill>
                <a:srgbClr val="003EBB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AU" altLang="en-US" dirty="0" smtClean="0"/>
              <a:t>The prohibited acts include bombing civilian residential areas that include no military target and committing acts of terrorism or reprisal against ordinary civilians. </a:t>
            </a:r>
          </a:p>
          <a:p>
            <a:pPr marL="68263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AU" altLang="en-US" dirty="0" smtClean="0"/>
          </a:p>
          <a:p>
            <a:pPr marL="68263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AU" altLang="en-US" dirty="0"/>
              <a:t>An attack cannot be launched on a military objective in the knowledge that the incidental civilian injuries would be clearly excessive in relation to the anticipated military advantage</a:t>
            </a:r>
            <a:endParaRPr lang="en-AU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101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5427" y="3140338"/>
            <a:ext cx="3505200" cy="78585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And…</a:t>
            </a:r>
            <a:endParaRPr lang="en-US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551" y="39624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600" dirty="0" smtClean="0"/>
              <a:t>Prisoners of war must be treated well- interrogation?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/>
              <a:t>No weapons or means of war that are ‘evil in themselves’ are permitted.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/>
              <a:t>Armed forces are not justified in breaking these rules in response to the enemy breaking these rules.</a:t>
            </a:r>
            <a:endParaRPr lang="en-US" altLang="en-US" sz="2800" dirty="0" smtClean="0"/>
          </a:p>
        </p:txBody>
      </p:sp>
      <p:pic>
        <p:nvPicPr>
          <p:cNvPr id="14338" name="Picture 2" descr="Image result for modern prisoners of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6" y="228600"/>
            <a:ext cx="25272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modern prisoners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56" y="249935"/>
            <a:ext cx="3857943" cy="28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modern prisoners of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17"/>
            <a:ext cx="2459354" cy="35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5638800"/>
            <a:ext cx="82296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70C0"/>
                </a:solidFill>
              </a:rPr>
              <a:t>And, if you refuse to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52411"/>
            <a:ext cx="7086600" cy="438639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Health</a:t>
            </a:r>
          </a:p>
          <a:p>
            <a:pPr marL="0" indent="0" algn="ctr">
              <a:buNone/>
            </a:pPr>
            <a:r>
              <a:rPr lang="en-US" sz="4000" dirty="0" smtClean="0"/>
              <a:t>Age</a:t>
            </a:r>
          </a:p>
          <a:p>
            <a:pPr marL="0" indent="0" algn="ctr">
              <a:buNone/>
            </a:pPr>
            <a:r>
              <a:rPr lang="en-US" dirty="0" smtClean="0"/>
              <a:t>Minimum? Maximum?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Gender</a:t>
            </a:r>
          </a:p>
          <a:p>
            <a:pPr marL="0" indent="0" algn="ctr">
              <a:buNone/>
            </a:pPr>
            <a:r>
              <a:rPr lang="en-US" sz="4000" dirty="0" smtClean="0"/>
              <a:t>Education</a:t>
            </a:r>
          </a:p>
          <a:p>
            <a:pPr marL="0" indent="0" algn="ctr">
              <a:buNone/>
            </a:pPr>
            <a:r>
              <a:rPr lang="en-US" sz="4000" dirty="0" smtClean="0"/>
              <a:t>Marital Status</a:t>
            </a:r>
          </a:p>
          <a:p>
            <a:pPr marL="0" indent="0" algn="ctr">
              <a:buNone/>
            </a:pPr>
            <a:r>
              <a:rPr lang="en-US" sz="4000" dirty="0" smtClean="0"/>
              <a:t>Status as a Parent</a:t>
            </a:r>
          </a:p>
          <a:p>
            <a:pPr marL="0" indent="0" algn="ctr">
              <a:buNone/>
            </a:pPr>
            <a:r>
              <a:rPr lang="en-US" sz="4000" dirty="0" smtClean="0"/>
              <a:t>Income Level</a:t>
            </a:r>
          </a:p>
          <a:p>
            <a:pPr marL="0" indent="0" algn="ctr">
              <a:buNone/>
            </a:pPr>
            <a:r>
              <a:rPr lang="en-US" sz="4000" dirty="0" smtClean="0"/>
              <a:t>Religious Beliefs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360" y="304800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0070C0"/>
                </a:solidFill>
              </a:rPr>
              <a:t>What about a Draft?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62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70C0"/>
                </a:solidFill>
              </a:rPr>
              <a:t>Jus post Bellum- </a:t>
            </a:r>
            <a:r>
              <a:rPr lang="en-US" altLang="en-US" b="1" i="1" dirty="0" smtClean="0">
                <a:solidFill>
                  <a:srgbClr val="0070C0"/>
                </a:solidFill>
              </a:rPr>
              <a:t>Right </a:t>
            </a:r>
            <a:r>
              <a:rPr lang="en-US" altLang="en-US" b="1" i="1" u="sng" dirty="0" smtClean="0">
                <a:solidFill>
                  <a:srgbClr val="0070C0"/>
                </a:solidFill>
              </a:rPr>
              <a:t>after</a:t>
            </a:r>
            <a:r>
              <a:rPr lang="en-US" altLang="en-US" b="1" i="1" dirty="0" smtClean="0">
                <a:solidFill>
                  <a:srgbClr val="0070C0"/>
                </a:solidFill>
              </a:rPr>
              <a:t> War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3820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The rights whose violation justified the war should be secured.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Just as the Declaration of War must be publicly made by the legitimate authority, so must the Declaration of Peace.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Proportionality should govern the peace settlement. It should be reasonable, not a form of revenge</a:t>
            </a:r>
            <a:r>
              <a:rPr lang="en-GB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Release of Prisoners of War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Restitutions must be reasonable and attainable.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The discrimination between combatants (including political leaders) and non-combatants still applies when seeking punishment for war crimes.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Public, international trials for war crimes should be conducted.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85800"/>
            <a:ext cx="7391400" cy="5715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Spirit of Truth,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Lead us from death to life, from falsehood to truth.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Lead us from despair to hope, From fear to trust.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Lead us from hate to love,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From war to peace.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Let peace fill our hearts,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</a:rPr>
              <a:t>ur world, 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our universe.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Let us dream together,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Pray together,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Work together,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To build one world of peace and justice for All.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AMEN.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71774"/>
      </p:ext>
    </p:extLst>
  </p:cSld>
  <p:clrMapOvr>
    <a:masterClrMapping/>
  </p:clrMapOvr>
  <p:transition advTm="2618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https://www.youtube.com/watch?v=Fmdf9kZG-2A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2013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JWT is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Pacifism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800" dirty="0" smtClean="0"/>
              <a:t>Pacifism says that war is always unjust, </a:t>
            </a:r>
          </a:p>
          <a:p>
            <a:pPr marL="0" indent="0" eaLnBrk="1" hangingPunct="1">
              <a:buNone/>
            </a:pPr>
            <a:r>
              <a:rPr lang="en-GB" altLang="en-US" sz="2800" dirty="0"/>
              <a:t>  </a:t>
            </a:r>
            <a:r>
              <a:rPr lang="en-GB" altLang="en-US" sz="2800" dirty="0" smtClean="0"/>
              <a:t>   and therefore always wrong.</a:t>
            </a:r>
          </a:p>
          <a:p>
            <a:pPr marL="457200" lvl="1" indent="0" eaLnBrk="1" hangingPunct="1">
              <a:buNone/>
            </a:pPr>
            <a:r>
              <a:rPr lang="en-GB" altLang="en-US" sz="2400" dirty="0" smtClean="0"/>
              <a:t>  	</a:t>
            </a:r>
            <a:r>
              <a:rPr lang="en-GB" altLang="en-US" sz="2400" i="1" dirty="0" smtClean="0"/>
              <a:t>This is an absolute statement. How does it play out?</a:t>
            </a:r>
          </a:p>
          <a:p>
            <a:pPr marL="457200" lvl="1" indent="0" eaLnBrk="1" hangingPunct="1">
              <a:buNone/>
            </a:pPr>
            <a:r>
              <a:rPr lang="en-GB" altLang="en-US" sz="2400" i="1" dirty="0"/>
              <a:t>	</a:t>
            </a:r>
            <a:r>
              <a:rPr lang="en-GB" altLang="en-US" sz="2400" i="1" dirty="0" smtClean="0"/>
              <a:t>Are pacifists concerned about themselves? Others? Both?</a:t>
            </a:r>
          </a:p>
          <a:p>
            <a:pPr marL="457200" lvl="1" indent="0" eaLnBrk="1" hangingPunct="1">
              <a:buNone/>
            </a:pPr>
            <a:r>
              <a:rPr lang="en-GB" altLang="en-US" sz="2400" i="1" dirty="0"/>
              <a:t>	</a:t>
            </a:r>
            <a:r>
              <a:rPr lang="en-GB" altLang="en-US" sz="2400" i="1" dirty="0" smtClean="0"/>
              <a:t>Does </a:t>
            </a:r>
            <a:r>
              <a:rPr lang="en-GB" altLang="en-US" sz="2400" i="1" dirty="0" err="1" smtClean="0"/>
              <a:t>self-defense</a:t>
            </a:r>
            <a:r>
              <a:rPr lang="en-GB" altLang="en-US" sz="2400" i="1" dirty="0" smtClean="0"/>
              <a:t> violate pacifism?</a:t>
            </a:r>
          </a:p>
          <a:p>
            <a:pPr marL="457200" lvl="1" indent="0" eaLnBrk="1" hangingPunct="1"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800" dirty="0" smtClean="0"/>
              <a:t>It says that aggression by a State does not need to </a:t>
            </a:r>
          </a:p>
          <a:p>
            <a:pPr marL="0" indent="0" eaLnBrk="1" hangingPunct="1">
              <a:buNone/>
            </a:pPr>
            <a:r>
              <a:rPr lang="en-GB" altLang="en-US" sz="2800" dirty="0"/>
              <a:t> </a:t>
            </a:r>
            <a:r>
              <a:rPr lang="en-GB" altLang="en-US" sz="2800" dirty="0" smtClean="0"/>
              <a:t>   be resisted by war, as there are other means.</a:t>
            </a:r>
          </a:p>
          <a:p>
            <a:pPr marL="0" indent="0" eaLnBrk="1" hangingPunct="1">
              <a:buNone/>
            </a:pPr>
            <a:r>
              <a:rPr lang="en-GB" altLang="en-US" sz="2800" dirty="0" smtClean="0"/>
              <a:t>	</a:t>
            </a:r>
            <a:r>
              <a:rPr lang="en-GB" altLang="en-US" sz="2400" i="1" dirty="0" smtClean="0"/>
              <a:t>Civil Disobedience is an example. How does that play out?</a:t>
            </a:r>
            <a:endParaRPr lang="en-GB" altLang="en-US" sz="2400" dirty="0"/>
          </a:p>
          <a:p>
            <a:pPr marL="0" indent="0" eaLnBrk="1" hangingPunct="1">
              <a:buNone/>
            </a:pPr>
            <a:r>
              <a:rPr lang="en-GB" altLang="en-US" sz="2400" dirty="0" smtClean="0"/>
              <a:t>	NOTE: </a:t>
            </a:r>
            <a:r>
              <a:rPr lang="en-US" altLang="en-US" sz="2400" i="1" dirty="0" smtClean="0"/>
              <a:t>these methods may only work if the aggressor is 	responsive to justice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85" y="274575"/>
            <a:ext cx="2280516" cy="21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28" y="-10138"/>
            <a:ext cx="9386455" cy="68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0164" y="76200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Goodness is stronger than evil,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Love is stronger than hate,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Light is stronger than darkness,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Life </a:t>
            </a:r>
            <a:r>
              <a:rPr lang="en-US" sz="2800" b="1" dirty="0">
                <a:solidFill>
                  <a:schemeClr val="bg1"/>
                </a:solidFill>
              </a:rPr>
              <a:t>is stronger than death.				</a:t>
            </a:r>
            <a:r>
              <a:rPr lang="en-US" b="1" i="1" dirty="0">
                <a:solidFill>
                  <a:schemeClr val="bg1"/>
                </a:solidFill>
              </a:rPr>
              <a:t>Desmond </a:t>
            </a:r>
            <a:r>
              <a:rPr lang="en-US" b="1" i="1" dirty="0" smtClean="0">
                <a:solidFill>
                  <a:schemeClr val="bg1"/>
                </a:solidFill>
              </a:rPr>
              <a:t>Tutu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 eaLnBrk="1" hangingPunct="1"/>
            <a:r>
              <a:rPr lang="en-AU" altLang="en-US" dirty="0" smtClean="0">
                <a:solidFill>
                  <a:srgbClr val="003EBB"/>
                </a:solidFill>
              </a:rPr>
              <a:t>Just War Theory Combines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21803"/>
            <a:ext cx="7772400" cy="3246754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dirty="0" smtClean="0"/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dirty="0"/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dirty="0" smtClean="0"/>
              <a:t>	a moral abhorrence towards war and </a:t>
            </a:r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dirty="0" smtClean="0"/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a readiness to accept that war may 	sometimes be necessary.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1219200" y="2748742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219200" y="3704705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391400" cy="4572000"/>
          </a:xfrm>
        </p:spPr>
        <p:txBody>
          <a:bodyPr>
            <a:normAutofit/>
          </a:bodyPr>
          <a:lstStyle/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 smtClean="0"/>
              <a:t>The Just War tradition addresses the morality of the use of force in two parts: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AU" altLang="en-US" sz="1800" dirty="0"/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 smtClean="0"/>
              <a:t>when it is right to resort to armed force-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i="1" dirty="0" smtClean="0"/>
              <a:t>jus ad bellum</a:t>
            </a:r>
            <a:r>
              <a:rPr lang="en-AU" altLang="en-US" sz="3000" dirty="0" smtClean="0"/>
              <a:t> 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 smtClean="0"/>
              <a:t>what is acceptable </a:t>
            </a:r>
            <a:r>
              <a:rPr lang="en-AU" altLang="en-US" sz="3000" dirty="0" smtClean="0"/>
              <a:t>when</a:t>
            </a:r>
            <a:r>
              <a:rPr lang="en-AU" altLang="en-US" sz="3000" dirty="0" smtClean="0"/>
              <a:t> </a:t>
            </a:r>
            <a:r>
              <a:rPr lang="en-AU" altLang="en-US" sz="3000" dirty="0" smtClean="0"/>
              <a:t>using such force-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i="1" dirty="0" smtClean="0"/>
              <a:t>jus in bello</a:t>
            </a:r>
            <a:endParaRPr lang="en-AU" altLang="en-US" sz="3000" dirty="0" smtClean="0"/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AU" altLang="en-US" sz="1400" dirty="0"/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 smtClean="0"/>
              <a:t>In our modern day, we added—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i="1" dirty="0" smtClean="0"/>
              <a:t>jus post bellum</a:t>
            </a:r>
            <a:r>
              <a:rPr lang="en-AU" altLang="en-US" sz="3000" dirty="0" smtClean="0"/>
              <a:t> </a:t>
            </a:r>
          </a:p>
          <a:p>
            <a:pPr marL="68263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AU" altLang="en-US" sz="3000" dirty="0" smtClean="0"/>
              <a:t>how a war terminates: its peace agreements, </a:t>
            </a:r>
            <a:r>
              <a:rPr lang="en-AU" altLang="en-US" sz="3000" dirty="0" smtClean="0"/>
              <a:t>prosecution </a:t>
            </a:r>
            <a:r>
              <a:rPr lang="en-AU" altLang="en-US" sz="3000" dirty="0" smtClean="0"/>
              <a:t>of war </a:t>
            </a:r>
            <a:r>
              <a:rPr lang="en-AU" altLang="en-US" sz="3000" dirty="0" smtClean="0"/>
              <a:t>criminals, restitution.</a:t>
            </a:r>
            <a:endParaRPr lang="en-AU" altLang="en-US" sz="3000" dirty="0" smtClean="0"/>
          </a:p>
          <a:p>
            <a:pPr marL="411163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Char char=""/>
            </a:pPr>
            <a:endParaRPr lang="en-AU" altLang="en-US" sz="3000" dirty="0" smtClean="0"/>
          </a:p>
        </p:txBody>
      </p:sp>
      <p:pic>
        <p:nvPicPr>
          <p:cNvPr id="4100" name="Picture 4" descr="Image result for w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6" y="-6931"/>
            <a:ext cx="3161395" cy="18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w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24" y="-6930"/>
            <a:ext cx="3182331" cy="18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w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3056" cy="18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Jus </a:t>
            </a:r>
            <a:r>
              <a:rPr lang="en-US" b="1" dirty="0" smtClean="0">
                <a:solidFill>
                  <a:srgbClr val="0070C0"/>
                </a:solidFill>
              </a:rPr>
              <a:t>Ad Bellum- </a:t>
            </a:r>
            <a:r>
              <a:rPr lang="en-US" b="1" i="1" dirty="0" smtClean="0">
                <a:solidFill>
                  <a:srgbClr val="0070C0"/>
                </a:solidFill>
              </a:rPr>
              <a:t>Right </a:t>
            </a:r>
            <a:r>
              <a:rPr lang="en-US" b="1" i="1" u="sng" dirty="0" smtClean="0">
                <a:solidFill>
                  <a:srgbClr val="0070C0"/>
                </a:solidFill>
              </a:rPr>
              <a:t>to</a:t>
            </a:r>
            <a:r>
              <a:rPr lang="en-US" b="1" i="1" dirty="0" smtClean="0">
                <a:solidFill>
                  <a:srgbClr val="0070C0"/>
                </a:solidFill>
              </a:rPr>
              <a:t> War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Key Principles</a:t>
            </a:r>
          </a:p>
          <a:p>
            <a:pPr marL="0" indent="0" algn="ctr">
              <a:buNone/>
            </a:pPr>
            <a:endParaRPr lang="en-US" sz="1200" u="sng" dirty="0"/>
          </a:p>
          <a:p>
            <a:pPr lvl="1"/>
            <a:r>
              <a:rPr lang="en-US" dirty="0"/>
              <a:t>Just </a:t>
            </a:r>
            <a:r>
              <a:rPr lang="en-US" dirty="0" smtClean="0"/>
              <a:t>cause: </a:t>
            </a:r>
            <a:r>
              <a:rPr lang="en-US" i="1" dirty="0" smtClean="0"/>
              <a:t>self-defense, defending allies, </a:t>
            </a:r>
            <a:r>
              <a:rPr lang="en-US" i="1" dirty="0" smtClean="0"/>
              <a:t>stopping </a:t>
            </a:r>
            <a:r>
              <a:rPr lang="en-US" i="1" dirty="0" smtClean="0"/>
              <a:t>aggressors, stopping genocide</a:t>
            </a:r>
            <a:endParaRPr lang="en-US" i="1" dirty="0"/>
          </a:p>
          <a:p>
            <a:pPr lvl="1"/>
            <a:r>
              <a:rPr lang="en-US" dirty="0"/>
              <a:t>Right </a:t>
            </a:r>
            <a:r>
              <a:rPr lang="en-US" dirty="0" smtClean="0"/>
              <a:t>intention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resort</a:t>
            </a:r>
          </a:p>
          <a:p>
            <a:pPr lvl="1"/>
            <a:r>
              <a:rPr lang="en-US" dirty="0"/>
              <a:t>Legitimate </a:t>
            </a:r>
            <a:r>
              <a:rPr lang="en-US" dirty="0" smtClean="0"/>
              <a:t>authority- who is this today?</a:t>
            </a:r>
            <a:endParaRPr lang="en-US" dirty="0"/>
          </a:p>
          <a:p>
            <a:pPr lvl="2"/>
            <a:r>
              <a:rPr lang="en-US" dirty="0"/>
              <a:t>Originally meant “sovereigns” (kings)</a:t>
            </a:r>
          </a:p>
          <a:p>
            <a:pPr lvl="2"/>
            <a:r>
              <a:rPr lang="en-US" dirty="0"/>
              <a:t>Increasingly refers to democratic governments or even the </a:t>
            </a:r>
            <a:r>
              <a:rPr lang="en-US" dirty="0" smtClean="0"/>
              <a:t>United Nations</a:t>
            </a:r>
            <a:endParaRPr lang="en-US" dirty="0"/>
          </a:p>
          <a:p>
            <a:pPr lvl="1"/>
            <a:r>
              <a:rPr lang="en-US" dirty="0"/>
              <a:t>Reasonable chance of success</a:t>
            </a:r>
          </a:p>
          <a:p>
            <a:pPr lvl="1"/>
            <a:r>
              <a:rPr lang="en-US" dirty="0" smtClean="0"/>
              <a:t>Proportionality- </a:t>
            </a:r>
            <a:r>
              <a:rPr lang="en-US" b="1" i="1" dirty="0" smtClean="0">
                <a:solidFill>
                  <a:srgbClr val="FF0000"/>
                </a:solidFill>
              </a:rPr>
              <a:t>more </a:t>
            </a:r>
            <a:r>
              <a:rPr lang="en-US" b="1" i="1" dirty="0">
                <a:solidFill>
                  <a:srgbClr val="FF0000"/>
                </a:solidFill>
              </a:rPr>
              <a:t>good than evil must be </a:t>
            </a:r>
            <a:r>
              <a:rPr lang="en-US" b="1" i="1" dirty="0" smtClean="0">
                <a:solidFill>
                  <a:srgbClr val="FF0000"/>
                </a:solidFill>
              </a:rPr>
              <a:t>				   expected </a:t>
            </a:r>
            <a:r>
              <a:rPr lang="en-US" b="1" i="1" dirty="0">
                <a:solidFill>
                  <a:srgbClr val="FF0000"/>
                </a:solidFill>
              </a:rPr>
              <a:t>to </a:t>
            </a:r>
            <a:r>
              <a:rPr lang="en-US" b="1" i="1" dirty="0" smtClean="0">
                <a:solidFill>
                  <a:srgbClr val="FF0000"/>
                </a:solidFill>
              </a:rPr>
              <a:t>result from the war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/>
          <a:lstStyle/>
          <a:p>
            <a:pPr marL="53975" eaLnBrk="1" hangingPunct="1"/>
            <a:r>
              <a:rPr lang="en-AU" altLang="en-US" b="1" dirty="0" smtClean="0">
                <a:solidFill>
                  <a:srgbClr val="003EBB"/>
                </a:solidFill>
              </a:rPr>
              <a:t>Just Cause</a:t>
            </a:r>
            <a:r>
              <a:rPr lang="en-AU" altLang="en-US" b="1" i="1" dirty="0" smtClean="0">
                <a:solidFill>
                  <a:srgbClr val="003EBB"/>
                </a:solidFill>
              </a:rPr>
              <a:t> in Going to War</a:t>
            </a:r>
            <a:endParaRPr lang="en-AU" altLang="en-US" dirty="0" smtClean="0">
              <a:solidFill>
                <a:srgbClr val="003EB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356100"/>
          </a:xfrm>
        </p:spPr>
        <p:txBody>
          <a:bodyPr rtlCol="0">
            <a:normAutofit fontScale="85000" lnSpcReduction="10000"/>
          </a:bodyPr>
          <a:lstStyle/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dirty="0" smtClean="0"/>
              <a:t>It cannot be solely for recapturing things taken or punishing people who have done wrong. </a:t>
            </a:r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dirty="0"/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dirty="0" smtClean="0"/>
              <a:t>Innocent life must be in imminent danger and intervention must be to protect life. </a:t>
            </a:r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AU" dirty="0"/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dirty="0" smtClean="0"/>
              <a:t>A contemporary view of just cause was expressed in 1993 when the US Catholic Conference said: </a:t>
            </a:r>
          </a:p>
          <a:p>
            <a:pPr marL="6858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AU" i="1" dirty="0" smtClean="0"/>
              <a:t>"Force may be used only to correct a grave, public evil, i.e</a:t>
            </a:r>
            <a:r>
              <a:rPr lang="en-AU" i="1" dirty="0" smtClean="0"/>
              <a:t>. the </a:t>
            </a:r>
            <a:r>
              <a:rPr lang="en-AU" i="1" dirty="0" smtClean="0"/>
              <a:t>aggression or massive violation of the basic human rights of whole populations."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77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oloca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873</Words>
  <Application>Microsoft Office PowerPoint</Application>
  <PresentationFormat>On-screen Show (4:3)</PresentationFormat>
  <Paragraphs>137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JWT is not Pacifism</vt:lpstr>
      <vt:lpstr>PowerPoint Presentation</vt:lpstr>
      <vt:lpstr>Just War Theory Combines</vt:lpstr>
      <vt:lpstr>PowerPoint Presentation</vt:lpstr>
      <vt:lpstr>Jus Ad Bellum- Right to War</vt:lpstr>
      <vt:lpstr>Just Cause in Going to War</vt:lpstr>
      <vt:lpstr>PowerPoint Presentation</vt:lpstr>
      <vt:lpstr>PowerPoint Presentation</vt:lpstr>
      <vt:lpstr>PowerPoint Presentation</vt:lpstr>
      <vt:lpstr>What if there are wrongs on both sides?</vt:lpstr>
      <vt:lpstr>Who is the Legitimate Authority in the case of Civil War/Rebellion?</vt:lpstr>
      <vt:lpstr>Last Resort</vt:lpstr>
      <vt:lpstr>Reasonable Chance of Success</vt:lpstr>
      <vt:lpstr>Proportionality</vt:lpstr>
      <vt:lpstr>Jus In Bello- Right in War</vt:lpstr>
      <vt:lpstr>The Principle of Minimal Force</vt:lpstr>
      <vt:lpstr>PowerPoint Presentation</vt:lpstr>
      <vt:lpstr>Combatants v Civilians</vt:lpstr>
      <vt:lpstr>And…</vt:lpstr>
      <vt:lpstr>And, if you refuse to go?</vt:lpstr>
      <vt:lpstr>Jus post Bellum- Right after War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pacifism!</dc:title>
  <dc:creator>Karen Pilon</dc:creator>
  <cp:lastModifiedBy>Karen Pilon</cp:lastModifiedBy>
  <cp:revision>24</cp:revision>
  <dcterms:created xsi:type="dcterms:W3CDTF">2018-09-18T13:19:41Z</dcterms:created>
  <dcterms:modified xsi:type="dcterms:W3CDTF">2019-09-24T15:52:40Z</dcterms:modified>
</cp:coreProperties>
</file>