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5"/>
  </p:handoutMasterIdLst>
  <p:sldIdLst>
    <p:sldId id="270" r:id="rId3"/>
    <p:sldId id="272" r:id="rId4"/>
    <p:sldId id="278" r:id="rId5"/>
    <p:sldId id="257" r:id="rId6"/>
    <p:sldId id="277" r:id="rId7"/>
    <p:sldId id="258" r:id="rId8"/>
    <p:sldId id="271" r:id="rId9"/>
    <p:sldId id="259" r:id="rId10"/>
    <p:sldId id="260" r:id="rId11"/>
    <p:sldId id="274" r:id="rId12"/>
    <p:sldId id="261" r:id="rId13"/>
    <p:sldId id="27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6ABB782-7F81-4FE9-B61B-452952AA6E6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A7A0312-15A6-4D69-A8D7-7B6CF5F0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1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7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9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2F57FC-BAD7-4B48-B243-A5DFA6E013BD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91FBCB-16EE-4925-BB04-A0ECAF2AA1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Old Testament Basis</a:t>
            </a:r>
            <a:br>
              <a:rPr lang="en-US" dirty="0" smtClean="0"/>
            </a:br>
            <a:r>
              <a:rPr lang="en-US" dirty="0" smtClean="0"/>
              <a:t>of Catholic Social Justice Teaching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21632"/>
            <a:ext cx="6141177" cy="48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4: The Prophets</a:t>
            </a:r>
            <a:endParaRPr lang="en-US" dirty="0"/>
          </a:p>
        </p:txBody>
      </p:sp>
      <p:pic>
        <p:nvPicPr>
          <p:cNvPr id="1026" name="Picture 2" descr="Image result for old testament proph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96000" cy="45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en-US" dirty="0" smtClean="0"/>
              <a:t>Isaiah 58:6-12, 61:1</a:t>
            </a:r>
          </a:p>
          <a:p>
            <a:pPr>
              <a:buFont typeface="Wingdings"/>
              <a:buChar char="Ø"/>
            </a:pPr>
            <a:r>
              <a:rPr lang="en-US" dirty="0" smtClean="0"/>
              <a:t>Jeremiah 22:3, 13-17</a:t>
            </a:r>
          </a:p>
          <a:p>
            <a:pPr>
              <a:buFont typeface="Wingdings"/>
              <a:buChar char="Ø"/>
            </a:pPr>
            <a:r>
              <a:rPr lang="en-US" dirty="0" smtClean="0"/>
              <a:t>Amos 2:6-7</a:t>
            </a:r>
          </a:p>
          <a:p>
            <a:pPr>
              <a:buFont typeface="Wingdings"/>
              <a:buChar char="Ø"/>
            </a:pPr>
            <a:r>
              <a:rPr lang="en-US" dirty="0" smtClean="0"/>
              <a:t>Zechariah 7:9-10</a:t>
            </a:r>
          </a:p>
          <a:p>
            <a:pPr>
              <a:buFont typeface="Wingdings"/>
              <a:buChar char="Ø"/>
            </a:pPr>
            <a:r>
              <a:rPr lang="en-US" dirty="0" smtClean="0"/>
              <a:t>Malachi 3:5</a:t>
            </a:r>
          </a:p>
          <a:p>
            <a:pPr>
              <a:buFont typeface="Wingdings"/>
              <a:buChar char="Ø"/>
            </a:pPr>
            <a:r>
              <a:rPr lang="en-US" dirty="0" smtClean="0"/>
              <a:t>John the Baptist</a:t>
            </a:r>
          </a:p>
          <a:p>
            <a:pPr>
              <a:buFont typeface="Wingdings"/>
              <a:buChar char="Ø"/>
            </a:pPr>
            <a:endParaRPr lang="en-US" dirty="0" smtClean="0"/>
          </a:p>
          <a:p>
            <a:pPr>
              <a:buFont typeface="Wingdings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Prophets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51629" cy="39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4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List ten ways that Jesus presents Social Justice in the Gospels.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You may chat among yourselves.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mtClean="0"/>
              <a:t>Begin!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we arrive at Jesus.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3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The Torah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5570"/>
            <a:ext cx="7543800" cy="51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1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sz="2800" dirty="0"/>
              <a:t>Men and Women created together </a:t>
            </a:r>
            <a:endParaRPr lang="en-US" sz="2800" dirty="0" smtClean="0"/>
          </a:p>
          <a:p>
            <a:pPr>
              <a:buFont typeface="Wingdings"/>
              <a:buChar char="Ø"/>
            </a:pPr>
            <a:r>
              <a:rPr lang="en-US" sz="2800" dirty="0" smtClean="0"/>
              <a:t>Human </a:t>
            </a:r>
            <a:r>
              <a:rPr lang="en-US" sz="2800" dirty="0"/>
              <a:t>Life calls out to </a:t>
            </a:r>
            <a:r>
              <a:rPr lang="en-US" sz="2800" dirty="0" smtClean="0"/>
              <a:t>God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Created enough for ALL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Man should be in harmony with Creation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Sin is disharmony (INJUSTICE)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But the key point for us is that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Man is made </a:t>
            </a:r>
            <a:r>
              <a:rPr lang="en-US" sz="2800" dirty="0"/>
              <a:t>in God’s Image &amp; Likeness</a:t>
            </a:r>
            <a:endParaRPr lang="en-US" sz="2800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 &amp;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876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dirty="0" smtClean="0"/>
              <a:t>If we are made in God’s image-</a:t>
            </a:r>
          </a:p>
          <a:p>
            <a:pPr marL="109728" indent="0">
              <a:buNone/>
            </a:pPr>
            <a:r>
              <a:rPr lang="en-US" sz="3200" dirty="0" smtClean="0"/>
              <a:t>each person has dignity &amp; value.</a:t>
            </a:r>
          </a:p>
          <a:p>
            <a:pPr marL="109728" indent="0">
              <a:buNone/>
            </a:pPr>
            <a:endParaRPr lang="en-US" sz="3200" dirty="0" smtClean="0"/>
          </a:p>
          <a:p>
            <a:pPr marL="109728" indent="0">
              <a:buNone/>
            </a:pPr>
            <a:r>
              <a:rPr lang="en-US" sz="3200" dirty="0" smtClean="0"/>
              <a:t>As God is eternal, our dignity must be eternal (INALIENABLE). It is our right.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If we take God out of the conversation, on what are our rights based? The current government we live under?</a:t>
            </a:r>
          </a:p>
        </p:txBody>
      </p:sp>
    </p:spTree>
    <p:extLst>
      <p:ext uri="{BB962C8B-B14F-4D97-AF65-F5344CB8AC3E}">
        <p14:creationId xmlns:p14="http://schemas.microsoft.com/office/powerpoint/2010/main" val="812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r>
              <a:rPr lang="en-US" sz="2800" dirty="0"/>
              <a:t>Concern for the poor, widow, </a:t>
            </a:r>
            <a:r>
              <a:rPr lang="en-US" sz="2800" dirty="0" smtClean="0"/>
              <a:t>orphan, alien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The Sabbath moment for slaves</a:t>
            </a:r>
            <a:endParaRPr lang="en-US" sz="2800" dirty="0"/>
          </a:p>
          <a:p>
            <a:pPr>
              <a:buFont typeface="Wingdings"/>
              <a:buChar char="Ø"/>
            </a:pPr>
            <a:r>
              <a:rPr lang="en-US" sz="2800" dirty="0"/>
              <a:t>“fettered” Capitalism- many rules about a just way to conduct </a:t>
            </a:r>
            <a:r>
              <a:rPr lang="en-US" sz="2800" dirty="0" smtClean="0"/>
              <a:t>business, loans, cheating on wages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Sexual conduct- ultimate respect for marriage</a:t>
            </a:r>
            <a:endParaRPr lang="en-US" sz="2800" dirty="0"/>
          </a:p>
          <a:p>
            <a:pPr>
              <a:buFont typeface="Wingdings"/>
              <a:buChar char="Ø"/>
            </a:pPr>
            <a:r>
              <a:rPr lang="en-US" sz="2800" dirty="0"/>
              <a:t>Tithe- justice to YHWH and the poor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Leviticus 16</a:t>
            </a:r>
            <a:r>
              <a:rPr lang="en-US" i="1" dirty="0" smtClean="0"/>
              <a:t>ff </a:t>
            </a:r>
            <a:r>
              <a:rPr lang="en-US" dirty="0" smtClean="0"/>
              <a:t>- Deuteronomy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2: The Wisdom Books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7694"/>
            <a:ext cx="7086600" cy="52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029200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sz="2800" dirty="0" smtClean="0"/>
              <a:t>Proverbs 31:8-9</a:t>
            </a:r>
            <a:endParaRPr lang="en-US" sz="2800" i="1" dirty="0" smtClean="0"/>
          </a:p>
          <a:p>
            <a:pPr marL="0" indent="0">
              <a:buNone/>
            </a:pPr>
            <a:endParaRPr lang="en-US" sz="1400" i="1" dirty="0" smtClean="0"/>
          </a:p>
          <a:p>
            <a:pPr>
              <a:buFont typeface="Wingdings"/>
              <a:buChar char="Ø"/>
            </a:pPr>
            <a:r>
              <a:rPr lang="en-US" sz="2800" dirty="0" smtClean="0"/>
              <a:t>Job 5:15-17- </a:t>
            </a:r>
            <a:r>
              <a:rPr lang="en-US" sz="2800" i="1" dirty="0" smtClean="0"/>
              <a:t>A challenge as to whether God is concerned with suffering as Justice</a:t>
            </a:r>
            <a:endParaRPr lang="en-US" sz="2800" dirty="0" smtClean="0"/>
          </a:p>
          <a:p>
            <a:pPr>
              <a:buFont typeface="Wingdings"/>
              <a:buChar char="Ø"/>
            </a:pPr>
            <a:r>
              <a:rPr lang="en-US" sz="2800" dirty="0" smtClean="0"/>
              <a:t>Psalms 99:4, 106:3, 112:5, 140:12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Sirach 4:1-10 </a:t>
            </a:r>
            <a:r>
              <a:rPr lang="en-US" sz="2800" i="1" dirty="0" smtClean="0"/>
              <a:t>Duties to the Oppressed</a:t>
            </a:r>
          </a:p>
          <a:p>
            <a:pPr marL="1371600" lvl="3" indent="0">
              <a:buNone/>
            </a:pPr>
            <a:r>
              <a:rPr lang="en-US" sz="2800" dirty="0" smtClean="0"/>
              <a:t>34: 21-31 </a:t>
            </a:r>
            <a:r>
              <a:rPr lang="en-US" sz="2800" i="1" dirty="0" smtClean="0"/>
              <a:t>Unacceptable Offering to God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wisdom writers are telling us how to live </a:t>
            </a:r>
          </a:p>
          <a:p>
            <a:pPr marL="0" indent="0">
              <a:buNone/>
            </a:pPr>
            <a:r>
              <a:rPr lang="en-US" sz="2800" dirty="0" smtClean="0"/>
              <a:t>Both HOLY and HAPPY lives.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36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The Historical Books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Historical books are a record of repeated failure to live in Justice, and, one success- a foreign woman.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/>
              <a:buChar char="Ø"/>
            </a:pPr>
            <a:r>
              <a:rPr lang="en-US" sz="2800" dirty="0" smtClean="0"/>
              <a:t>1 Kings 21 </a:t>
            </a:r>
            <a:r>
              <a:rPr lang="en-US" sz="2800" i="1" dirty="0" err="1" smtClean="0"/>
              <a:t>Naboth’s</a:t>
            </a:r>
            <a:r>
              <a:rPr lang="en-US" sz="2800" i="1" dirty="0" smtClean="0"/>
              <a:t> Vineyard- </a:t>
            </a:r>
            <a:r>
              <a:rPr lang="en-US" sz="2800" dirty="0" smtClean="0"/>
              <a:t>don’t worry, Jezebel gets hers in 2 Kings 9:30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2 Kings 17:5-23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At one point, the court guards kill the King over his evil ways and the people of the city kill the guards and enthrone the son to continue the evil ways!</a:t>
            </a:r>
          </a:p>
          <a:p>
            <a:pPr>
              <a:buFont typeface="Wingdings"/>
              <a:buChar char="Ø"/>
            </a:pPr>
            <a:r>
              <a:rPr lang="en-US" sz="2800" dirty="0" smtClean="0"/>
              <a:t>Ruth (Moabite woman) &amp; Boaz (Jewish man)</a:t>
            </a:r>
          </a:p>
          <a:p>
            <a:pPr>
              <a:buFont typeface="Wingdings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361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Concourse</vt:lpstr>
      <vt:lpstr>The Old Testament Basis of Catholic Social Justice Teaching</vt:lpstr>
      <vt:lpstr>Part 1: The Torah</vt:lpstr>
      <vt:lpstr>Genesis &amp; Creation</vt:lpstr>
      <vt:lpstr>PowerPoint Presentation</vt:lpstr>
      <vt:lpstr>Leviticus 16ff - Deuteronomy</vt:lpstr>
      <vt:lpstr>Part 2: The Wisdom Books</vt:lpstr>
      <vt:lpstr>PowerPoint Presentation</vt:lpstr>
      <vt:lpstr>Part 3: The Historical Books</vt:lpstr>
      <vt:lpstr>PowerPoint Presentation</vt:lpstr>
      <vt:lpstr>Part 4: The Prophets</vt:lpstr>
      <vt:lpstr>The Prophets</vt:lpstr>
      <vt:lpstr>… and we arrive at Jesus.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Pilon</dc:creator>
  <cp:lastModifiedBy>Karen Pilon</cp:lastModifiedBy>
  <cp:revision>24</cp:revision>
  <cp:lastPrinted>2017-08-21T13:21:11Z</cp:lastPrinted>
  <dcterms:created xsi:type="dcterms:W3CDTF">2016-08-28T19:27:53Z</dcterms:created>
  <dcterms:modified xsi:type="dcterms:W3CDTF">2020-01-08T19:43:18Z</dcterms:modified>
</cp:coreProperties>
</file>